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6.xml" ContentType="application/vnd.openxmlformats-officedocument.drawingml.chart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63" r:id="rId2"/>
    <p:sldId id="518" r:id="rId3"/>
    <p:sldId id="520" r:id="rId4"/>
    <p:sldId id="521" r:id="rId5"/>
    <p:sldId id="522" r:id="rId6"/>
    <p:sldId id="528" r:id="rId7"/>
    <p:sldId id="530" r:id="rId8"/>
    <p:sldId id="414" r:id="rId9"/>
    <p:sldId id="408" r:id="rId10"/>
    <p:sldId id="259" r:id="rId11"/>
    <p:sldId id="261" r:id="rId12"/>
    <p:sldId id="262" r:id="rId13"/>
    <p:sldId id="413" r:id="rId14"/>
    <p:sldId id="264" r:id="rId15"/>
    <p:sldId id="265" r:id="rId16"/>
    <p:sldId id="529" r:id="rId17"/>
    <p:sldId id="270" r:id="rId18"/>
    <p:sldId id="271" r:id="rId19"/>
    <p:sldId id="531" r:id="rId20"/>
    <p:sldId id="532" r:id="rId21"/>
    <p:sldId id="533" r:id="rId22"/>
    <p:sldId id="268" r:id="rId23"/>
    <p:sldId id="269" r:id="rId24"/>
    <p:sldId id="272" r:id="rId25"/>
    <p:sldId id="273" r:id="rId26"/>
    <p:sldId id="274" r:id="rId27"/>
    <p:sldId id="275" r:id="rId28"/>
    <p:sldId id="276" r:id="rId29"/>
    <p:sldId id="277" r:id="rId30"/>
    <p:sldId id="279" r:id="rId31"/>
    <p:sldId id="280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9" r:id="rId49"/>
    <p:sldId id="300" r:id="rId50"/>
    <p:sldId id="298" r:id="rId51"/>
    <p:sldId id="301" r:id="rId52"/>
    <p:sldId id="302" r:id="rId53"/>
    <p:sldId id="303" r:id="rId54"/>
    <p:sldId id="304" r:id="rId55"/>
    <p:sldId id="305" r:id="rId56"/>
    <p:sldId id="306" r:id="rId57"/>
    <p:sldId id="534" r:id="rId58"/>
    <p:sldId id="536" r:id="rId59"/>
    <p:sldId id="39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51C188-894B-E145-A81F-AEFFBA36949A}">
          <p14:sldIdLst>
            <p14:sldId id="263"/>
            <p14:sldId id="518"/>
            <p14:sldId id="520"/>
            <p14:sldId id="521"/>
            <p14:sldId id="522"/>
            <p14:sldId id="528"/>
            <p14:sldId id="530"/>
            <p14:sldId id="414"/>
            <p14:sldId id="408"/>
            <p14:sldId id="259"/>
            <p14:sldId id="261"/>
            <p14:sldId id="262"/>
            <p14:sldId id="413"/>
            <p14:sldId id="264"/>
            <p14:sldId id="265"/>
            <p14:sldId id="529"/>
            <p14:sldId id="270"/>
            <p14:sldId id="271"/>
            <p14:sldId id="531"/>
            <p14:sldId id="532"/>
            <p14:sldId id="533"/>
            <p14:sldId id="268"/>
            <p14:sldId id="269"/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9"/>
            <p14:sldId id="300"/>
            <p14:sldId id="298"/>
            <p14:sldId id="301"/>
            <p14:sldId id="302"/>
            <p14:sldId id="303"/>
            <p14:sldId id="304"/>
            <p14:sldId id="305"/>
            <p14:sldId id="306"/>
            <p14:sldId id="534"/>
            <p14:sldId id="536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786B"/>
    <a:srgbClr val="005D5F"/>
    <a:srgbClr val="006465"/>
    <a:srgbClr val="AAAAAA"/>
    <a:srgbClr val="007879"/>
    <a:srgbClr val="DEDEDE"/>
    <a:srgbClr val="ECECEC"/>
    <a:srgbClr val="298275"/>
    <a:srgbClr val="431479"/>
    <a:srgbClr val="00A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7"/>
    <p:restoredTop sz="87538"/>
  </p:normalViewPr>
  <p:slideViewPr>
    <p:cSldViewPr snapToGrid="0" snapToObjects="1" showGuides="1">
      <p:cViewPr varScale="1">
        <p:scale>
          <a:sx n="85" d="100"/>
          <a:sy n="85" d="100"/>
        </p:scale>
        <p:origin x="856" y="472"/>
      </p:cViewPr>
      <p:guideLst>
        <p:guide orient="horz" pos="404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3240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rt&#237;culos%20y%20Libros\Art&#237;culos\Marcha\Lateral%20stability%20of%20long%20precast%20concrete%20girders%20(Engineering%20of%20Failure%20Analysis)\Lateral%20stability%20of%20precast%20prestressed%20concrete%20girders%20-%20Albert%20de%20la%20Fuente%20(v4)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f2fb6b8f0f183ca/Direcci&#243;n%20tesis/PFC%20y%20TFM/Fengbo/Models/Lateral%20Stability%20%5eM%20Montecarl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f2fb6b8f0f183ca/Committees%20and%20Task%20Groups/FIB/COM%206/FIB%206.5%20Bridges/Personal%20contribution/Writting%20part/After%20changes%20II%20(Albert)/Models/Montecarlo%20-%20Gener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70154135879255E-2"/>
          <c:y val="3.9703707948213943E-2"/>
          <c:w val="0.82536354528434097"/>
          <c:h val="0.8575274862382402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51"/>
              <c:layout>
                <c:manualLayout>
                  <c:x val="0.30905642512133402"/>
                  <c:y val="-0.2082541033412730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ca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615-4D51-8CE8-7A413F2E31D6}"/>
                </c:ext>
              </c:extLst>
            </c:dLbl>
            <c:dLbl>
              <c:idx val="170"/>
              <c:layout>
                <c:manualLayout>
                  <c:x val="-1.43232275005969E-2"/>
                  <c:y val="1.4665444546287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'Maast (modified)'!$F$140:$F$390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1.7000000000000011</c:v>
                </c:pt>
                <c:pt idx="18">
                  <c:v>1.8</c:v>
                </c:pt>
                <c:pt idx="19">
                  <c:v>1.900000000000001</c:v>
                </c:pt>
                <c:pt idx="20">
                  <c:v>2</c:v>
                </c:pt>
                <c:pt idx="21">
                  <c:v>2.100000000000001</c:v>
                </c:pt>
                <c:pt idx="22">
                  <c:v>2.2000000000000011</c:v>
                </c:pt>
                <c:pt idx="23">
                  <c:v>2.3000000000000012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2.9000000000000008</c:v>
                </c:pt>
                <c:pt idx="30">
                  <c:v>3.0000000000000009</c:v>
                </c:pt>
                <c:pt idx="31">
                  <c:v>3.100000000000001</c:v>
                </c:pt>
                <c:pt idx="32">
                  <c:v>3.2000000000000011</c:v>
                </c:pt>
                <c:pt idx="33">
                  <c:v>3.3000000000000012</c:v>
                </c:pt>
                <c:pt idx="34">
                  <c:v>3.4000000000000021</c:v>
                </c:pt>
                <c:pt idx="35">
                  <c:v>3.5000000000000022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4.6999999999999966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5.1999999999999966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5.4999999999999956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6.3999999999999906</c:v>
                </c:pt>
                <c:pt idx="65">
                  <c:v>6.4999999999999929</c:v>
                </c:pt>
                <c:pt idx="66">
                  <c:v>6.5999999999999934</c:v>
                </c:pt>
                <c:pt idx="67">
                  <c:v>6.6999999999999904</c:v>
                </c:pt>
                <c:pt idx="68">
                  <c:v>6.7999999999999918</c:v>
                </c:pt>
                <c:pt idx="69">
                  <c:v>6.8999999999999906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7.1999999999999886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7.4999999999999902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8.2999999999999865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8.9999999999999876</c:v>
                </c:pt>
                <c:pt idx="91">
                  <c:v>9.0999999999999872</c:v>
                </c:pt>
                <c:pt idx="92">
                  <c:v>9.1999999999999869</c:v>
                </c:pt>
                <c:pt idx="93">
                  <c:v>9.2999999999999847</c:v>
                </c:pt>
                <c:pt idx="94">
                  <c:v>9.3999999999999861</c:v>
                </c:pt>
                <c:pt idx="95">
                  <c:v>9.4999999999999858</c:v>
                </c:pt>
                <c:pt idx="96">
                  <c:v>9.5999999999999872</c:v>
                </c:pt>
                <c:pt idx="97">
                  <c:v>9.6999999999999833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10.899999999999981</c:v>
                </c:pt>
                <c:pt idx="110">
                  <c:v>10.99999999999998</c:v>
                </c:pt>
                <c:pt idx="111">
                  <c:v>11.09999999999998</c:v>
                </c:pt>
                <c:pt idx="112">
                  <c:v>11.19999999999998</c:v>
                </c:pt>
                <c:pt idx="113">
                  <c:v>11.299999999999979</c:v>
                </c:pt>
                <c:pt idx="114">
                  <c:v>11.399999999999981</c:v>
                </c:pt>
                <c:pt idx="115">
                  <c:v>11.49999999999998</c:v>
                </c:pt>
                <c:pt idx="116">
                  <c:v>11.59999999999998</c:v>
                </c:pt>
                <c:pt idx="117">
                  <c:v>11.699999999999971</c:v>
                </c:pt>
                <c:pt idx="118">
                  <c:v>11.799999999999971</c:v>
                </c:pt>
                <c:pt idx="119">
                  <c:v>11.899999999999981</c:v>
                </c:pt>
                <c:pt idx="120">
                  <c:v>11.99999999999998</c:v>
                </c:pt>
                <c:pt idx="121">
                  <c:v>12.099999999999969</c:v>
                </c:pt>
                <c:pt idx="122">
                  <c:v>12.199999999999971</c:v>
                </c:pt>
                <c:pt idx="123">
                  <c:v>12.299999999999971</c:v>
                </c:pt>
                <c:pt idx="124">
                  <c:v>12.39999999999997</c:v>
                </c:pt>
                <c:pt idx="125">
                  <c:v>12.49999999999997</c:v>
                </c:pt>
                <c:pt idx="126">
                  <c:v>12.599999999999969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</c:v>
                </c:pt>
                <c:pt idx="135">
                  <c:v>13.49999999999997</c:v>
                </c:pt>
                <c:pt idx="136">
                  <c:v>13.599999999999969</c:v>
                </c:pt>
                <c:pt idx="137">
                  <c:v>13.699999999999971</c:v>
                </c:pt>
                <c:pt idx="138">
                  <c:v>13.799999999999971</c:v>
                </c:pt>
                <c:pt idx="139">
                  <c:v>13.89999999999997</c:v>
                </c:pt>
                <c:pt idx="140">
                  <c:v>13.99999999999997</c:v>
                </c:pt>
                <c:pt idx="141">
                  <c:v>14.099999999999969</c:v>
                </c:pt>
                <c:pt idx="142">
                  <c:v>14.199999999999971</c:v>
                </c:pt>
                <c:pt idx="143">
                  <c:v>14.299999999999971</c:v>
                </c:pt>
                <c:pt idx="144">
                  <c:v>14.39999999999997</c:v>
                </c:pt>
                <c:pt idx="145">
                  <c:v>14.49999999999997</c:v>
                </c:pt>
                <c:pt idx="146">
                  <c:v>14.599999999999969</c:v>
                </c:pt>
                <c:pt idx="147">
                  <c:v>14.699999999999971</c:v>
                </c:pt>
                <c:pt idx="148">
                  <c:v>14.799999999999971</c:v>
                </c:pt>
                <c:pt idx="149">
                  <c:v>14.89999999999997</c:v>
                </c:pt>
                <c:pt idx="150">
                  <c:v>14.99999999999997</c:v>
                </c:pt>
                <c:pt idx="151">
                  <c:v>15.099999999999961</c:v>
                </c:pt>
                <c:pt idx="152">
                  <c:v>15.19999999999996</c:v>
                </c:pt>
                <c:pt idx="153">
                  <c:v>15.29999999999996</c:v>
                </c:pt>
                <c:pt idx="154">
                  <c:v>15.399999999999959</c:v>
                </c:pt>
                <c:pt idx="155">
                  <c:v>15.499999999999959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16.399999999999959</c:v>
                </c:pt>
                <c:pt idx="165">
                  <c:v>16.499999999999961</c:v>
                </c:pt>
                <c:pt idx="166">
                  <c:v>16.599999999999969</c:v>
                </c:pt>
                <c:pt idx="167">
                  <c:v>16.699999999999971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17.099999999999969</c:v>
                </c:pt>
                <c:pt idx="172">
                  <c:v>17.199999999999971</c:v>
                </c:pt>
                <c:pt idx="173">
                  <c:v>17.299999999999979</c:v>
                </c:pt>
                <c:pt idx="174">
                  <c:v>17.399999999999981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17.799999999999979</c:v>
                </c:pt>
                <c:pt idx="179">
                  <c:v>17.899999999999981</c:v>
                </c:pt>
                <c:pt idx="180">
                  <c:v>17.999999999999989</c:v>
                </c:pt>
                <c:pt idx="181">
                  <c:v>18.099999999999991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18.499999999999989</c:v>
                </c:pt>
                <c:pt idx="186">
                  <c:v>18.599999999999991</c:v>
                </c:pt>
                <c:pt idx="187">
                  <c:v>18.7</c:v>
                </c:pt>
                <c:pt idx="188">
                  <c:v>18.79999999999999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19.400000000000009</c:v>
                </c:pt>
                <c:pt idx="195">
                  <c:v>19.500000000000011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19.900000000000009</c:v>
                </c:pt>
                <c:pt idx="200">
                  <c:v>20.000000000000011</c:v>
                </c:pt>
                <c:pt idx="201">
                  <c:v>20.100000000000019</c:v>
                </c:pt>
                <c:pt idx="202">
                  <c:v>20.200000000000021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20.60000000000003</c:v>
                </c:pt>
                <c:pt idx="207">
                  <c:v>20.700000000000021</c:v>
                </c:pt>
                <c:pt idx="208">
                  <c:v>20.800000000000029</c:v>
                </c:pt>
                <c:pt idx="209">
                  <c:v>20.900000000000031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21.300000000000029</c:v>
                </c:pt>
                <c:pt idx="214">
                  <c:v>21.400000000000031</c:v>
                </c:pt>
                <c:pt idx="215">
                  <c:v>21.500000000000039</c:v>
                </c:pt>
                <c:pt idx="216">
                  <c:v>21.600000000000041</c:v>
                </c:pt>
                <c:pt idx="217">
                  <c:v>21.700000000000031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22.000000000000039</c:v>
                </c:pt>
                <c:pt idx="221">
                  <c:v>22.100000000000041</c:v>
                </c:pt>
                <c:pt idx="222">
                  <c:v>22.200000000000038</c:v>
                </c:pt>
                <c:pt idx="223">
                  <c:v>22.30000000000005</c:v>
                </c:pt>
                <c:pt idx="224">
                  <c:v>22.400000000000041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22.700000000000049</c:v>
                </c:pt>
                <c:pt idx="228">
                  <c:v>22.80000000000005</c:v>
                </c:pt>
                <c:pt idx="229">
                  <c:v>22.900000000000048</c:v>
                </c:pt>
                <c:pt idx="230">
                  <c:v>23.00000000000006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23.400000000000059</c:v>
                </c:pt>
                <c:pt idx="235">
                  <c:v>23.50000000000006</c:v>
                </c:pt>
                <c:pt idx="236">
                  <c:v>23.600000000000069</c:v>
                </c:pt>
                <c:pt idx="237">
                  <c:v>23.70000000000007</c:v>
                </c:pt>
                <c:pt idx="238">
                  <c:v>23.800000000000072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24.10000000000008</c:v>
                </c:pt>
                <c:pt idx="242">
                  <c:v>24.20000000000007</c:v>
                </c:pt>
                <c:pt idx="243">
                  <c:v>24.300000000000079</c:v>
                </c:pt>
                <c:pt idx="244">
                  <c:v>24.40000000000008</c:v>
                </c:pt>
                <c:pt idx="245">
                  <c:v>24.500000000000082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24.80000000000009</c:v>
                </c:pt>
                <c:pt idx="249">
                  <c:v>24.90000000000008</c:v>
                </c:pt>
                <c:pt idx="250">
                  <c:v>25.000000000000089</c:v>
                </c:pt>
              </c:numCache>
            </c:numRef>
          </c:xVal>
          <c:yVal>
            <c:numRef>
              <c:f>'Maast (modified)'!$I$140:$I$390</c:f>
              <c:numCache>
                <c:formatCode>0</c:formatCode>
                <c:ptCount val="251"/>
                <c:pt idx="0">
                  <c:v>72.8</c:v>
                </c:pt>
                <c:pt idx="1">
                  <c:v>73.596990273200262</c:v>
                </c:pt>
                <c:pt idx="2">
                  <c:v>74.393749072886891</c:v>
                </c:pt>
                <c:pt idx="3">
                  <c:v>75.190266687765686</c:v>
                </c:pt>
                <c:pt idx="4">
                  <c:v>75.986533407454246</c:v>
                </c:pt>
                <c:pt idx="5">
                  <c:v>76.782539522601084</c:v>
                </c:pt>
                <c:pt idx="6">
                  <c:v>77.578275325003403</c:v>
                </c:pt>
                <c:pt idx="7">
                  <c:v>78.373731107725547</c:v>
                </c:pt>
                <c:pt idx="8">
                  <c:v>79.16889716521753</c:v>
                </c:pt>
                <c:pt idx="9">
                  <c:v>79.963763793432932</c:v>
                </c:pt>
                <c:pt idx="10">
                  <c:v>80.758321289947574</c:v>
                </c:pt>
                <c:pt idx="11">
                  <c:v>81.552559954077495</c:v>
                </c:pt>
                <c:pt idx="12">
                  <c:v>82.346470086997556</c:v>
                </c:pt>
                <c:pt idx="13">
                  <c:v>83.140041991859249</c:v>
                </c:pt>
                <c:pt idx="14">
                  <c:v>83.933265973909371</c:v>
                </c:pt>
                <c:pt idx="15">
                  <c:v>84.726132340607677</c:v>
                </c:pt>
                <c:pt idx="16">
                  <c:v>85.518631401745736</c:v>
                </c:pt>
                <c:pt idx="17">
                  <c:v>86.310753469564531</c:v>
                </c:pt>
                <c:pt idx="18">
                  <c:v>87.102488858872846</c:v>
                </c:pt>
                <c:pt idx="19">
                  <c:v>87.893827887165472</c:v>
                </c:pt>
                <c:pt idx="20">
                  <c:v>88.684760874740945</c:v>
                </c:pt>
                <c:pt idx="21">
                  <c:v>89.475278144819953</c:v>
                </c:pt>
                <c:pt idx="22">
                  <c:v>90.265370023663252</c:v>
                </c:pt>
                <c:pt idx="23">
                  <c:v>91.055026840689635</c:v>
                </c:pt>
                <c:pt idx="24">
                  <c:v>91.844238928593938</c:v>
                </c:pt>
                <c:pt idx="25">
                  <c:v>92.632996623464706</c:v>
                </c:pt>
                <c:pt idx="26">
                  <c:v>93.421290264902794</c:v>
                </c:pt>
                <c:pt idx="27">
                  <c:v>94.209110196138212</c:v>
                </c:pt>
                <c:pt idx="28">
                  <c:v>94.996446764148956</c:v>
                </c:pt>
                <c:pt idx="29">
                  <c:v>95.783290319778047</c:v>
                </c:pt>
                <c:pt idx="30">
                  <c:v>96.569631217851665</c:v>
                </c:pt>
                <c:pt idx="31">
                  <c:v>97.355459817296833</c:v>
                </c:pt>
                <c:pt idx="32">
                  <c:v>98.140766481258865</c:v>
                </c:pt>
                <c:pt idx="33">
                  <c:v>98.925541577218979</c:v>
                </c:pt>
                <c:pt idx="34">
                  <c:v>99.709775477112203</c:v>
                </c:pt>
                <c:pt idx="35">
                  <c:v>100.4934585574445</c:v>
                </c:pt>
                <c:pt idx="36">
                  <c:v>101.2765811994104</c:v>
                </c:pt>
                <c:pt idx="37">
                  <c:v>102.0591337890107</c:v>
                </c:pt>
                <c:pt idx="38">
                  <c:v>102.8411067171689</c:v>
                </c:pt>
                <c:pt idx="39">
                  <c:v>103.62249037984991</c:v>
                </c:pt>
                <c:pt idx="40">
                  <c:v>104.403275178176</c:v>
                </c:pt>
                <c:pt idx="41">
                  <c:v>105.1834515185445</c:v>
                </c:pt>
                <c:pt idx="42">
                  <c:v>105.9630098127455</c:v>
                </c:pt>
                <c:pt idx="43">
                  <c:v>106.74194047807801</c:v>
                </c:pt>
                <c:pt idx="44">
                  <c:v>107.5202339374674</c:v>
                </c:pt>
                <c:pt idx="45">
                  <c:v>108.2978806195823</c:v>
                </c:pt>
                <c:pt idx="46">
                  <c:v>109.07487095895181</c:v>
                </c:pt>
                <c:pt idx="47">
                  <c:v>109.85119539608159</c:v>
                </c:pt>
                <c:pt idx="48">
                  <c:v>110.6268443775714</c:v>
                </c:pt>
                <c:pt idx="49">
                  <c:v>111.4018083562314</c:v>
                </c:pt>
                <c:pt idx="50">
                  <c:v>112.17607779119869</c:v>
                </c:pt>
                <c:pt idx="51">
                  <c:v>112.94964314805419</c:v>
                </c:pt>
                <c:pt idx="52">
                  <c:v>113.72249489893881</c:v>
                </c:pt>
                <c:pt idx="53">
                  <c:v>114.4946235226701</c:v>
                </c:pt>
                <c:pt idx="54">
                  <c:v>115.26601950485821</c:v>
                </c:pt>
                <c:pt idx="55">
                  <c:v>116.0366733380226</c:v>
                </c:pt>
                <c:pt idx="56">
                  <c:v>116.8065755217081</c:v>
                </c:pt>
                <c:pt idx="57">
                  <c:v>117.5757165626005</c:v>
                </c:pt>
                <c:pt idx="58">
                  <c:v>118.3440869746436</c:v>
                </c:pt>
                <c:pt idx="59">
                  <c:v>119.11167727915389</c:v>
                </c:pt>
                <c:pt idx="60">
                  <c:v>132.30800189629659</c:v>
                </c:pt>
                <c:pt idx="61">
                  <c:v>133.48860775377949</c:v>
                </c:pt>
                <c:pt idx="62">
                  <c:v>134.67504753574789</c:v>
                </c:pt>
                <c:pt idx="63">
                  <c:v>135.86730148880531</c:v>
                </c:pt>
                <c:pt idx="64">
                  <c:v>137.06534970391701</c:v>
                </c:pt>
                <c:pt idx="65">
                  <c:v>138.26917211671699</c:v>
                </c:pt>
                <c:pt idx="66">
                  <c:v>139.47874850781801</c:v>
                </c:pt>
                <c:pt idx="67">
                  <c:v>140.69405850312401</c:v>
                </c:pt>
                <c:pt idx="68">
                  <c:v>141.91508157414631</c:v>
                </c:pt>
                <c:pt idx="69">
                  <c:v>143.1417970383221</c:v>
                </c:pt>
                <c:pt idx="70">
                  <c:v>144.37418405933559</c:v>
                </c:pt>
                <c:pt idx="71">
                  <c:v>145.6122216474426</c:v>
                </c:pt>
                <c:pt idx="72">
                  <c:v>146.85588865979821</c:v>
                </c:pt>
                <c:pt idx="73">
                  <c:v>148.10516380078599</c:v>
                </c:pt>
                <c:pt idx="74">
                  <c:v>149.360025622352</c:v>
                </c:pt>
                <c:pt idx="75">
                  <c:v>150.62045252434001</c:v>
                </c:pt>
                <c:pt idx="76">
                  <c:v>151.88642275483059</c:v>
                </c:pt>
                <c:pt idx="77">
                  <c:v>153.15791441048199</c:v>
                </c:pt>
                <c:pt idx="78">
                  <c:v>154.43490543687531</c:v>
                </c:pt>
                <c:pt idx="79">
                  <c:v>155.71737362886171</c:v>
                </c:pt>
                <c:pt idx="80">
                  <c:v>157.00529663091251</c:v>
                </c:pt>
                <c:pt idx="81">
                  <c:v>158.29865193747111</c:v>
                </c:pt>
                <c:pt idx="82">
                  <c:v>159.5974168933102</c:v>
                </c:pt>
                <c:pt idx="83">
                  <c:v>160.90156869388949</c:v>
                </c:pt>
                <c:pt idx="84">
                  <c:v>162.21108438571761</c:v>
                </c:pt>
                <c:pt idx="85">
                  <c:v>163.52594086671601</c:v>
                </c:pt>
                <c:pt idx="86">
                  <c:v>164.8461148865857</c:v>
                </c:pt>
                <c:pt idx="87">
                  <c:v>166.17158304717771</c:v>
                </c:pt>
                <c:pt idx="88">
                  <c:v>167.50232180286551</c:v>
                </c:pt>
                <c:pt idx="89">
                  <c:v>168.83830746091999</c:v>
                </c:pt>
                <c:pt idx="90">
                  <c:v>170.17951618188809</c:v>
                </c:pt>
                <c:pt idx="91">
                  <c:v>171.52592397997421</c:v>
                </c:pt>
                <c:pt idx="92">
                  <c:v>172.87750672342261</c:v>
                </c:pt>
                <c:pt idx="93">
                  <c:v>174.23424013490489</c:v>
                </c:pt>
                <c:pt idx="94">
                  <c:v>175.59609979190961</c:v>
                </c:pt>
                <c:pt idx="95">
                  <c:v>176.9630611271333</c:v>
                </c:pt>
                <c:pt idx="96">
                  <c:v>178.33509942887579</c:v>
                </c:pt>
                <c:pt idx="97">
                  <c:v>179.712189841438</c:v>
                </c:pt>
                <c:pt idx="98">
                  <c:v>181.0943073655213</c:v>
                </c:pt>
                <c:pt idx="99">
                  <c:v>182.48142685863161</c:v>
                </c:pt>
                <c:pt idx="100">
                  <c:v>183.8735230354842</c:v>
                </c:pt>
                <c:pt idx="101">
                  <c:v>185.2705704684127</c:v>
                </c:pt>
                <c:pt idx="102">
                  <c:v>186.67254358778001</c:v>
                </c:pt>
                <c:pt idx="103">
                  <c:v>188.07941668239201</c:v>
                </c:pt>
                <c:pt idx="104">
                  <c:v>189.4911638999142</c:v>
                </c:pt>
                <c:pt idx="105">
                  <c:v>190.90775924729141</c:v>
                </c:pt>
                <c:pt idx="106">
                  <c:v>192.32917659116899</c:v>
                </c:pt>
                <c:pt idx="107">
                  <c:v>193.75538965831799</c:v>
                </c:pt>
                <c:pt idx="108">
                  <c:v>195.1863720360619</c:v>
                </c:pt>
                <c:pt idx="109">
                  <c:v>196.62209717270721</c:v>
                </c:pt>
                <c:pt idx="110">
                  <c:v>198.0625383779757</c:v>
                </c:pt>
                <c:pt idx="111">
                  <c:v>199.5076688234395</c:v>
                </c:pt>
                <c:pt idx="112">
                  <c:v>200.95746154295949</c:v>
                </c:pt>
                <c:pt idx="113">
                  <c:v>202.41188943312579</c:v>
                </c:pt>
                <c:pt idx="114">
                  <c:v>203.87092525370031</c:v>
                </c:pt>
                <c:pt idx="115">
                  <c:v>205.3345416280635</c:v>
                </c:pt>
                <c:pt idx="116">
                  <c:v>206.80271104366221</c:v>
                </c:pt>
                <c:pt idx="117">
                  <c:v>208.27540585246061</c:v>
                </c:pt>
                <c:pt idx="118">
                  <c:v>209.7525982713947</c:v>
                </c:pt>
                <c:pt idx="119">
                  <c:v>211.23426038282761</c:v>
                </c:pt>
                <c:pt idx="120">
                  <c:v>212.72036413500891</c:v>
                </c:pt>
                <c:pt idx="121">
                  <c:v>214.21088134253611</c:v>
                </c:pt>
                <c:pt idx="122">
                  <c:v>215.70578368681831</c:v>
                </c:pt>
                <c:pt idx="123">
                  <c:v>217.20504271654389</c:v>
                </c:pt>
                <c:pt idx="124">
                  <c:v>218.70862984814781</c:v>
                </c:pt>
                <c:pt idx="125">
                  <c:v>220.21651636628479</c:v>
                </c:pt>
                <c:pt idx="126">
                  <c:v>221.72867342430351</c:v>
                </c:pt>
                <c:pt idx="127">
                  <c:v>223.24507204472269</c:v>
                </c:pt>
                <c:pt idx="128">
                  <c:v>224.7656831197113</c:v>
                </c:pt>
                <c:pt idx="129">
                  <c:v>226.29047741156921</c:v>
                </c:pt>
                <c:pt idx="130">
                  <c:v>227.81942555321299</c:v>
                </c:pt>
                <c:pt idx="131">
                  <c:v>229.3524980486622</c:v>
                </c:pt>
                <c:pt idx="132">
                  <c:v>230.88966527352841</c:v>
                </c:pt>
                <c:pt idx="133">
                  <c:v>232.430897475508</c:v>
                </c:pt>
                <c:pt idx="134">
                  <c:v>233.97616477487591</c:v>
                </c:pt>
                <c:pt idx="135">
                  <c:v>235.52543716498261</c:v>
                </c:pt>
                <c:pt idx="136">
                  <c:v>237.07868451275371</c:v>
                </c:pt>
                <c:pt idx="137">
                  <c:v>238.63587655919159</c:v>
                </c:pt>
                <c:pt idx="138">
                  <c:v>240.19698291988001</c:v>
                </c:pt>
                <c:pt idx="139">
                  <c:v>241.76197308549061</c:v>
                </c:pt>
                <c:pt idx="140">
                  <c:v>243.3308164222918</c:v>
                </c:pt>
                <c:pt idx="141">
                  <c:v>244.90348217266131</c:v>
                </c:pt>
                <c:pt idx="142">
                  <c:v>246.47993945559901</c:v>
                </c:pt>
                <c:pt idx="143">
                  <c:v>248.0601572672447</c:v>
                </c:pt>
                <c:pt idx="144">
                  <c:v>249.644104481396</c:v>
                </c:pt>
                <c:pt idx="145">
                  <c:v>251.2317498500303</c:v>
                </c:pt>
                <c:pt idx="146">
                  <c:v>252.8230620038278</c:v>
                </c:pt>
                <c:pt idx="147">
                  <c:v>254.4180094526987</c:v>
                </c:pt>
                <c:pt idx="148">
                  <c:v>256.01656058631028</c:v>
                </c:pt>
                <c:pt idx="149">
                  <c:v>257.61868367461881</c:v>
                </c:pt>
                <c:pt idx="150">
                  <c:v>259.22434686840188</c:v>
                </c:pt>
                <c:pt idx="151">
                  <c:v>260.83351819979549</c:v>
                </c:pt>
                <c:pt idx="152">
                  <c:v>262.44616558282968</c:v>
                </c:pt>
                <c:pt idx="153">
                  <c:v>264.06225681397149</c:v>
                </c:pt>
                <c:pt idx="154">
                  <c:v>265.68175957266408</c:v>
                </c:pt>
                <c:pt idx="155">
                  <c:v>267.30464142187628</c:v>
                </c:pt>
                <c:pt idx="156">
                  <c:v>268.93086980864462</c:v>
                </c:pt>
                <c:pt idx="157">
                  <c:v>270.56041206462697</c:v>
                </c:pt>
                <c:pt idx="158">
                  <c:v>272.19323540665238</c:v>
                </c:pt>
                <c:pt idx="159">
                  <c:v>273.82930693727548</c:v>
                </c:pt>
                <c:pt idx="160">
                  <c:v>275.46859364533373</c:v>
                </c:pt>
                <c:pt idx="161">
                  <c:v>277.11106240650389</c:v>
                </c:pt>
                <c:pt idx="162">
                  <c:v>278.75667998386581</c:v>
                </c:pt>
                <c:pt idx="163">
                  <c:v>280.40541302846339</c:v>
                </c:pt>
                <c:pt idx="164">
                  <c:v>282.05722807987172</c:v>
                </c:pt>
                <c:pt idx="165">
                  <c:v>283.71209156676241</c:v>
                </c:pt>
                <c:pt idx="166">
                  <c:v>285.36996980747631</c:v>
                </c:pt>
                <c:pt idx="167">
                  <c:v>287.03082901059332</c:v>
                </c:pt>
                <c:pt idx="168">
                  <c:v>288.69463527550818</c:v>
                </c:pt>
                <c:pt idx="169">
                  <c:v>290.3613545930059</c:v>
                </c:pt>
                <c:pt idx="170">
                  <c:v>292.03095284584128</c:v>
                </c:pt>
                <c:pt idx="171">
                  <c:v>293.70339580931932</c:v>
                </c:pt>
                <c:pt idx="172">
                  <c:v>295.37864915187851</c:v>
                </c:pt>
                <c:pt idx="173">
                  <c:v>297.05667843567602</c:v>
                </c:pt>
                <c:pt idx="174">
                  <c:v>298.73744911717478</c:v>
                </c:pt>
                <c:pt idx="175">
                  <c:v>300.42092654773398</c:v>
                </c:pt>
                <c:pt idx="176">
                  <c:v>302.10707597419918</c:v>
                </c:pt>
                <c:pt idx="177">
                  <c:v>303.7958625394977</c:v>
                </c:pt>
                <c:pt idx="178">
                  <c:v>305.48725128323258</c:v>
                </c:pt>
                <c:pt idx="179">
                  <c:v>307.18120714228343</c:v>
                </c:pt>
                <c:pt idx="180">
                  <c:v>308.87769495140373</c:v>
                </c:pt>
                <c:pt idx="181">
                  <c:v>310.57667944382462</c:v>
                </c:pt>
                <c:pt idx="182">
                  <c:v>312.27812525185851</c:v>
                </c:pt>
                <c:pt idx="183">
                  <c:v>313.98199690750607</c:v>
                </c:pt>
                <c:pt idx="184">
                  <c:v>315.6882588430646</c:v>
                </c:pt>
                <c:pt idx="185">
                  <c:v>317.39687539173713</c:v>
                </c:pt>
                <c:pt idx="186">
                  <c:v>319.1078107882467</c:v>
                </c:pt>
                <c:pt idx="187">
                  <c:v>320.82102916945018</c:v>
                </c:pt>
                <c:pt idx="188">
                  <c:v>322.53649457495499</c:v>
                </c:pt>
                <c:pt idx="189">
                  <c:v>324.25417094773712</c:v>
                </c:pt>
                <c:pt idx="190">
                  <c:v>325.97402213476272</c:v>
                </c:pt>
                <c:pt idx="191">
                  <c:v>327.69601188760879</c:v>
                </c:pt>
                <c:pt idx="192">
                  <c:v>329.42010386309141</c:v>
                </c:pt>
                <c:pt idx="193">
                  <c:v>331.14626162388782</c:v>
                </c:pt>
                <c:pt idx="194">
                  <c:v>332.87444863916801</c:v>
                </c:pt>
                <c:pt idx="195">
                  <c:v>334.60462828522373</c:v>
                </c:pt>
                <c:pt idx="196">
                  <c:v>336.33676384610192</c:v>
                </c:pt>
                <c:pt idx="197">
                  <c:v>338.07081851423828</c:v>
                </c:pt>
                <c:pt idx="198">
                  <c:v>339.80675539109359</c:v>
                </c:pt>
                <c:pt idx="199">
                  <c:v>341.54453748779201</c:v>
                </c:pt>
                <c:pt idx="200">
                  <c:v>343.28412772576161</c:v>
                </c:pt>
                <c:pt idx="201">
                  <c:v>345.02548893737543</c:v>
                </c:pt>
                <c:pt idx="202">
                  <c:v>346.76858386659632</c:v>
                </c:pt>
                <c:pt idx="203">
                  <c:v>348.5133751696219</c:v>
                </c:pt>
                <c:pt idx="204">
                  <c:v>350.25982541553248</c:v>
                </c:pt>
                <c:pt idx="205">
                  <c:v>352.00789708694049</c:v>
                </c:pt>
                <c:pt idx="206">
                  <c:v>353.75755258064203</c:v>
                </c:pt>
                <c:pt idx="207">
                  <c:v>355.50875420826912</c:v>
                </c:pt>
                <c:pt idx="208">
                  <c:v>357.26146419694618</c:v>
                </c:pt>
                <c:pt idx="209">
                  <c:v>359.0156446899453</c:v>
                </c:pt>
                <c:pt idx="210">
                  <c:v>360.77125774734498</c:v>
                </c:pt>
                <c:pt idx="211">
                  <c:v>362.52826534669219</c:v>
                </c:pt>
                <c:pt idx="212">
                  <c:v>364.28662938366227</c:v>
                </c:pt>
                <c:pt idx="213">
                  <c:v>366.04631167272379</c:v>
                </c:pt>
                <c:pt idx="214">
                  <c:v>367.80727394780422</c:v>
                </c:pt>
                <c:pt idx="215">
                  <c:v>369.56947786295819</c:v>
                </c:pt>
                <c:pt idx="216">
                  <c:v>371.33288499303472</c:v>
                </c:pt>
                <c:pt idx="217">
                  <c:v>373.09745683434983</c:v>
                </c:pt>
                <c:pt idx="218">
                  <c:v>374.86315480535808</c:v>
                </c:pt>
                <c:pt idx="219">
                  <c:v>376.62994024732802</c:v>
                </c:pt>
                <c:pt idx="220">
                  <c:v>378.39777442501702</c:v>
                </c:pt>
                <c:pt idx="221">
                  <c:v>380.1666185273491</c:v>
                </c:pt>
                <c:pt idx="222">
                  <c:v>381.93643366809528</c:v>
                </c:pt>
                <c:pt idx="223">
                  <c:v>383.70718088655428</c:v>
                </c:pt>
                <c:pt idx="224">
                  <c:v>385.47882114823392</c:v>
                </c:pt>
                <c:pt idx="225">
                  <c:v>387.25131534553663</c:v>
                </c:pt>
                <c:pt idx="226">
                  <c:v>389.02462429844633</c:v>
                </c:pt>
                <c:pt idx="227">
                  <c:v>390.79870875521311</c:v>
                </c:pt>
                <c:pt idx="228">
                  <c:v>392.5735293930461</c:v>
                </c:pt>
                <c:pt idx="229">
                  <c:v>394.34904681880113</c:v>
                </c:pt>
                <c:pt idx="230">
                  <c:v>396.12522156967452</c:v>
                </c:pt>
                <c:pt idx="231">
                  <c:v>397.90201411389739</c:v>
                </c:pt>
                <c:pt idx="232">
                  <c:v>399.6793848514306</c:v>
                </c:pt>
                <c:pt idx="233">
                  <c:v>401.45729411466112</c:v>
                </c:pt>
                <c:pt idx="234">
                  <c:v>403.23570216910252</c:v>
                </c:pt>
                <c:pt idx="235">
                  <c:v>405.01456921409368</c:v>
                </c:pt>
                <c:pt idx="236">
                  <c:v>406.79385538350022</c:v>
                </c:pt>
                <c:pt idx="237">
                  <c:v>408.57352074641892</c:v>
                </c:pt>
                <c:pt idx="238">
                  <c:v>410.35352530788202</c:v>
                </c:pt>
                <c:pt idx="239">
                  <c:v>412.1338290095627</c:v>
                </c:pt>
                <c:pt idx="240">
                  <c:v>413.91439173048332</c:v>
                </c:pt>
                <c:pt idx="241">
                  <c:v>415.69517328772412</c:v>
                </c:pt>
                <c:pt idx="242">
                  <c:v>417.47613343713448</c:v>
                </c:pt>
                <c:pt idx="243">
                  <c:v>419.25723187404509</c:v>
                </c:pt>
                <c:pt idx="244">
                  <c:v>421.03842823397929</c:v>
                </c:pt>
                <c:pt idx="245">
                  <c:v>422.81968209337128</c:v>
                </c:pt>
                <c:pt idx="246">
                  <c:v>424.60095297027863</c:v>
                </c:pt>
                <c:pt idx="247">
                  <c:v>426.38220032510401</c:v>
                </c:pt>
                <c:pt idx="248">
                  <c:v>428.1633835613107</c:v>
                </c:pt>
                <c:pt idx="249">
                  <c:v>429.944462026145</c:v>
                </c:pt>
                <c:pt idx="250">
                  <c:v>431.72539501135742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615-4D51-8CE8-7A413F2E31D6}"/>
            </c:ext>
          </c:extLst>
        </c:ser>
        <c:ser>
          <c:idx val="1"/>
          <c:order val="1"/>
          <c:spPr>
            <a:ln w="19050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56"/>
              <c:layout>
                <c:manualLayout>
                  <c:x val="0.29513743463734299"/>
                  <c:y val="-0.3012605276870730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cr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615-4D51-8CE8-7A413F2E31D6}"/>
                </c:ext>
              </c:extLst>
            </c:dLbl>
            <c:dLbl>
              <c:idx val="170"/>
              <c:layout>
                <c:manualLayout>
                  <c:x val="-1.43232275005969E-2"/>
                  <c:y val="1.4665444546287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'Maast (modified)'!$F$140:$F$390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1.7000000000000011</c:v>
                </c:pt>
                <c:pt idx="18">
                  <c:v>1.8</c:v>
                </c:pt>
                <c:pt idx="19">
                  <c:v>1.900000000000001</c:v>
                </c:pt>
                <c:pt idx="20">
                  <c:v>2</c:v>
                </c:pt>
                <c:pt idx="21">
                  <c:v>2.100000000000001</c:v>
                </c:pt>
                <c:pt idx="22">
                  <c:v>2.2000000000000011</c:v>
                </c:pt>
                <c:pt idx="23">
                  <c:v>2.3000000000000012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2.9000000000000008</c:v>
                </c:pt>
                <c:pt idx="30">
                  <c:v>3.0000000000000009</c:v>
                </c:pt>
                <c:pt idx="31">
                  <c:v>3.100000000000001</c:v>
                </c:pt>
                <c:pt idx="32">
                  <c:v>3.2000000000000011</c:v>
                </c:pt>
                <c:pt idx="33">
                  <c:v>3.3000000000000012</c:v>
                </c:pt>
                <c:pt idx="34">
                  <c:v>3.4000000000000021</c:v>
                </c:pt>
                <c:pt idx="35">
                  <c:v>3.5000000000000022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4.6999999999999966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5.1999999999999966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5.4999999999999956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6.3999999999999906</c:v>
                </c:pt>
                <c:pt idx="65">
                  <c:v>6.4999999999999929</c:v>
                </c:pt>
                <c:pt idx="66">
                  <c:v>6.5999999999999934</c:v>
                </c:pt>
                <c:pt idx="67">
                  <c:v>6.6999999999999904</c:v>
                </c:pt>
                <c:pt idx="68">
                  <c:v>6.7999999999999918</c:v>
                </c:pt>
                <c:pt idx="69">
                  <c:v>6.8999999999999906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7.1999999999999886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7.4999999999999902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8.2999999999999865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8.9999999999999876</c:v>
                </c:pt>
                <c:pt idx="91">
                  <c:v>9.0999999999999872</c:v>
                </c:pt>
                <c:pt idx="92">
                  <c:v>9.1999999999999869</c:v>
                </c:pt>
                <c:pt idx="93">
                  <c:v>9.2999999999999847</c:v>
                </c:pt>
                <c:pt idx="94">
                  <c:v>9.3999999999999861</c:v>
                </c:pt>
                <c:pt idx="95">
                  <c:v>9.4999999999999858</c:v>
                </c:pt>
                <c:pt idx="96">
                  <c:v>9.5999999999999872</c:v>
                </c:pt>
                <c:pt idx="97">
                  <c:v>9.6999999999999833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10.899999999999981</c:v>
                </c:pt>
                <c:pt idx="110">
                  <c:v>10.99999999999998</c:v>
                </c:pt>
                <c:pt idx="111">
                  <c:v>11.09999999999998</c:v>
                </c:pt>
                <c:pt idx="112">
                  <c:v>11.19999999999998</c:v>
                </c:pt>
                <c:pt idx="113">
                  <c:v>11.299999999999979</c:v>
                </c:pt>
                <c:pt idx="114">
                  <c:v>11.399999999999981</c:v>
                </c:pt>
                <c:pt idx="115">
                  <c:v>11.49999999999998</c:v>
                </c:pt>
                <c:pt idx="116">
                  <c:v>11.59999999999998</c:v>
                </c:pt>
                <c:pt idx="117">
                  <c:v>11.699999999999971</c:v>
                </c:pt>
                <c:pt idx="118">
                  <c:v>11.799999999999971</c:v>
                </c:pt>
                <c:pt idx="119">
                  <c:v>11.899999999999981</c:v>
                </c:pt>
                <c:pt idx="120">
                  <c:v>11.99999999999998</c:v>
                </c:pt>
                <c:pt idx="121">
                  <c:v>12.099999999999969</c:v>
                </c:pt>
                <c:pt idx="122">
                  <c:v>12.199999999999971</c:v>
                </c:pt>
                <c:pt idx="123">
                  <c:v>12.299999999999971</c:v>
                </c:pt>
                <c:pt idx="124">
                  <c:v>12.39999999999997</c:v>
                </c:pt>
                <c:pt idx="125">
                  <c:v>12.49999999999997</c:v>
                </c:pt>
                <c:pt idx="126">
                  <c:v>12.599999999999969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</c:v>
                </c:pt>
                <c:pt idx="135">
                  <c:v>13.49999999999997</c:v>
                </c:pt>
                <c:pt idx="136">
                  <c:v>13.599999999999969</c:v>
                </c:pt>
                <c:pt idx="137">
                  <c:v>13.699999999999971</c:v>
                </c:pt>
                <c:pt idx="138">
                  <c:v>13.799999999999971</c:v>
                </c:pt>
                <c:pt idx="139">
                  <c:v>13.89999999999997</c:v>
                </c:pt>
                <c:pt idx="140">
                  <c:v>13.99999999999997</c:v>
                </c:pt>
                <c:pt idx="141">
                  <c:v>14.099999999999969</c:v>
                </c:pt>
                <c:pt idx="142">
                  <c:v>14.199999999999971</c:v>
                </c:pt>
                <c:pt idx="143">
                  <c:v>14.299999999999971</c:v>
                </c:pt>
                <c:pt idx="144">
                  <c:v>14.39999999999997</c:v>
                </c:pt>
                <c:pt idx="145">
                  <c:v>14.49999999999997</c:v>
                </c:pt>
                <c:pt idx="146">
                  <c:v>14.599999999999969</c:v>
                </c:pt>
                <c:pt idx="147">
                  <c:v>14.699999999999971</c:v>
                </c:pt>
                <c:pt idx="148">
                  <c:v>14.799999999999971</c:v>
                </c:pt>
                <c:pt idx="149">
                  <c:v>14.89999999999997</c:v>
                </c:pt>
                <c:pt idx="150">
                  <c:v>14.99999999999997</c:v>
                </c:pt>
                <c:pt idx="151">
                  <c:v>15.099999999999961</c:v>
                </c:pt>
                <c:pt idx="152">
                  <c:v>15.19999999999996</c:v>
                </c:pt>
                <c:pt idx="153">
                  <c:v>15.29999999999996</c:v>
                </c:pt>
                <c:pt idx="154">
                  <c:v>15.399999999999959</c:v>
                </c:pt>
                <c:pt idx="155">
                  <c:v>15.499999999999959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16.399999999999959</c:v>
                </c:pt>
                <c:pt idx="165">
                  <c:v>16.499999999999961</c:v>
                </c:pt>
                <c:pt idx="166">
                  <c:v>16.599999999999969</c:v>
                </c:pt>
                <c:pt idx="167">
                  <c:v>16.699999999999971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17.099999999999969</c:v>
                </c:pt>
                <c:pt idx="172">
                  <c:v>17.199999999999971</c:v>
                </c:pt>
                <c:pt idx="173">
                  <c:v>17.299999999999979</c:v>
                </c:pt>
                <c:pt idx="174">
                  <c:v>17.399999999999981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17.799999999999979</c:v>
                </c:pt>
                <c:pt idx="179">
                  <c:v>17.899999999999981</c:v>
                </c:pt>
                <c:pt idx="180">
                  <c:v>17.999999999999989</c:v>
                </c:pt>
                <c:pt idx="181">
                  <c:v>18.099999999999991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18.499999999999989</c:v>
                </c:pt>
                <c:pt idx="186">
                  <c:v>18.599999999999991</c:v>
                </c:pt>
                <c:pt idx="187">
                  <c:v>18.7</c:v>
                </c:pt>
                <c:pt idx="188">
                  <c:v>18.79999999999999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19.400000000000009</c:v>
                </c:pt>
                <c:pt idx="195">
                  <c:v>19.500000000000011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19.900000000000009</c:v>
                </c:pt>
                <c:pt idx="200">
                  <c:v>20.000000000000011</c:v>
                </c:pt>
                <c:pt idx="201">
                  <c:v>20.100000000000019</c:v>
                </c:pt>
                <c:pt idx="202">
                  <c:v>20.200000000000021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20.60000000000003</c:v>
                </c:pt>
                <c:pt idx="207">
                  <c:v>20.700000000000021</c:v>
                </c:pt>
                <c:pt idx="208">
                  <c:v>20.800000000000029</c:v>
                </c:pt>
                <c:pt idx="209">
                  <c:v>20.900000000000031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21.300000000000029</c:v>
                </c:pt>
                <c:pt idx="214">
                  <c:v>21.400000000000031</c:v>
                </c:pt>
                <c:pt idx="215">
                  <c:v>21.500000000000039</c:v>
                </c:pt>
                <c:pt idx="216">
                  <c:v>21.600000000000041</c:v>
                </c:pt>
                <c:pt idx="217">
                  <c:v>21.700000000000031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22.000000000000039</c:v>
                </c:pt>
                <c:pt idx="221">
                  <c:v>22.100000000000041</c:v>
                </c:pt>
                <c:pt idx="222">
                  <c:v>22.200000000000038</c:v>
                </c:pt>
                <c:pt idx="223">
                  <c:v>22.30000000000005</c:v>
                </c:pt>
                <c:pt idx="224">
                  <c:v>22.400000000000041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22.700000000000049</c:v>
                </c:pt>
                <c:pt idx="228">
                  <c:v>22.80000000000005</c:v>
                </c:pt>
                <c:pt idx="229">
                  <c:v>22.900000000000048</c:v>
                </c:pt>
                <c:pt idx="230">
                  <c:v>23.00000000000006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23.400000000000059</c:v>
                </c:pt>
                <c:pt idx="235">
                  <c:v>23.50000000000006</c:v>
                </c:pt>
                <c:pt idx="236">
                  <c:v>23.600000000000069</c:v>
                </c:pt>
                <c:pt idx="237">
                  <c:v>23.70000000000007</c:v>
                </c:pt>
                <c:pt idx="238">
                  <c:v>23.800000000000072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24.10000000000008</c:v>
                </c:pt>
                <c:pt idx="242">
                  <c:v>24.20000000000007</c:v>
                </c:pt>
                <c:pt idx="243">
                  <c:v>24.300000000000079</c:v>
                </c:pt>
                <c:pt idx="244">
                  <c:v>24.40000000000008</c:v>
                </c:pt>
                <c:pt idx="245">
                  <c:v>24.500000000000082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24.80000000000009</c:v>
                </c:pt>
                <c:pt idx="249">
                  <c:v>24.90000000000008</c:v>
                </c:pt>
                <c:pt idx="250">
                  <c:v>25.000000000000089</c:v>
                </c:pt>
              </c:numCache>
            </c:numRef>
          </c:xVal>
          <c:yVal>
            <c:numRef>
              <c:f>'Maast (modified)'!$J$140:$J$390</c:f>
              <c:numCache>
                <c:formatCode>0</c:formatCode>
                <c:ptCount val="251"/>
                <c:pt idx="0">
                  <c:v>0</c:v>
                </c:pt>
                <c:pt idx="1">
                  <c:v>2.1484324034532638</c:v>
                </c:pt>
                <c:pt idx="2">
                  <c:v>4.2968582624088389</c:v>
                </c:pt>
                <c:pt idx="3">
                  <c:v>6.445271032388967</c:v>
                </c:pt>
                <c:pt idx="4">
                  <c:v>8.5936641689557582</c:v>
                </c:pt>
                <c:pt idx="5">
                  <c:v>10.74203112773114</c:v>
                </c:pt>
                <c:pt idx="6">
                  <c:v>12.89036536441677</c:v>
                </c:pt>
                <c:pt idx="7">
                  <c:v>15.038660334814001</c:v>
                </c:pt>
                <c:pt idx="8">
                  <c:v>17.186909494843771</c:v>
                </c:pt>
                <c:pt idx="9">
                  <c:v>19.33510630056659</c:v>
                </c:pt>
                <c:pt idx="10">
                  <c:v>21.483244208202429</c:v>
                </c:pt>
                <c:pt idx="11">
                  <c:v>23.6313166741507</c:v>
                </c:pt>
                <c:pt idx="12">
                  <c:v>25.779317155010119</c:v>
                </c:pt>
                <c:pt idx="13">
                  <c:v>27.927239107598719</c:v>
                </c:pt>
                <c:pt idx="14">
                  <c:v>30.07507598897373</c:v>
                </c:pt>
                <c:pt idx="15">
                  <c:v>32.222821256451518</c:v>
                </c:pt>
                <c:pt idx="16">
                  <c:v>34.37046836762751</c:v>
                </c:pt>
                <c:pt idx="17">
                  <c:v>36.518010780396203</c:v>
                </c:pt>
                <c:pt idx="18">
                  <c:v>38.66544195297093</c:v>
                </c:pt>
                <c:pt idx="19">
                  <c:v>40.81275534390393</c:v>
                </c:pt>
                <c:pt idx="20">
                  <c:v>42.959944412106182</c:v>
                </c:pt>
                <c:pt idx="21">
                  <c:v>45.107002616867497</c:v>
                </c:pt>
                <c:pt idx="22">
                  <c:v>47.253923417876138</c:v>
                </c:pt>
                <c:pt idx="23">
                  <c:v>49.400700275239068</c:v>
                </c:pt>
                <c:pt idx="24">
                  <c:v>51.54732664950167</c:v>
                </c:pt>
                <c:pt idx="25">
                  <c:v>53.693796001667707</c:v>
                </c:pt>
                <c:pt idx="26">
                  <c:v>55.840101793219311</c:v>
                </c:pt>
                <c:pt idx="27">
                  <c:v>57.986237486136787</c:v>
                </c:pt>
                <c:pt idx="28">
                  <c:v>60.13219654291867</c:v>
                </c:pt>
                <c:pt idx="29">
                  <c:v>62.277972426601472</c:v>
                </c:pt>
                <c:pt idx="30">
                  <c:v>64.423558600779714</c:v>
                </c:pt>
                <c:pt idx="31">
                  <c:v>66.568948529625828</c:v>
                </c:pt>
                <c:pt idx="32">
                  <c:v>68.714135677910093</c:v>
                </c:pt>
                <c:pt idx="33">
                  <c:v>70.859113511020269</c:v>
                </c:pt>
                <c:pt idx="34">
                  <c:v>73.003875494982012</c:v>
                </c:pt>
                <c:pt idx="35">
                  <c:v>75.148415096478303</c:v>
                </c:pt>
                <c:pt idx="36">
                  <c:v>77.292725782869681</c:v>
                </c:pt>
                <c:pt idx="37">
                  <c:v>79.436801022213842</c:v>
                </c:pt>
                <c:pt idx="38">
                  <c:v>81.580634283285804</c:v>
                </c:pt>
                <c:pt idx="39">
                  <c:v>83.724219035597656</c:v>
                </c:pt>
                <c:pt idx="40">
                  <c:v>85.867548749418432</c:v>
                </c:pt>
                <c:pt idx="41">
                  <c:v>88.010616895794186</c:v>
                </c:pt>
                <c:pt idx="42">
                  <c:v>90.153416946567646</c:v>
                </c:pt>
                <c:pt idx="43">
                  <c:v>92.295942374398308</c:v>
                </c:pt>
                <c:pt idx="44">
                  <c:v>94.438186652782079</c:v>
                </c:pt>
                <c:pt idx="45">
                  <c:v>96.580143256071452</c:v>
                </c:pt>
                <c:pt idx="46">
                  <c:v>98.721805659495061</c:v>
                </c:pt>
                <c:pt idx="47">
                  <c:v>100.86316733917801</c:v>
                </c:pt>
                <c:pt idx="48">
                  <c:v>103.0042217721608</c:v>
                </c:pt>
                <c:pt idx="49">
                  <c:v>105.1449624364207</c:v>
                </c:pt>
                <c:pt idx="50">
                  <c:v>107.2853828108903</c:v>
                </c:pt>
                <c:pt idx="51">
                  <c:v>109.425476375478</c:v>
                </c:pt>
                <c:pt idx="52">
                  <c:v>111.5652366110875</c:v>
                </c:pt>
                <c:pt idx="53">
                  <c:v>113.7046569996382</c:v>
                </c:pt>
                <c:pt idx="54">
                  <c:v>115.84373102408441</c:v>
                </c:pt>
                <c:pt idx="55">
                  <c:v>117.9824521684359</c:v>
                </c:pt>
                <c:pt idx="56">
                  <c:v>120.1208139177769</c:v>
                </c:pt>
                <c:pt idx="57">
                  <c:v>122.2588097582869</c:v>
                </c:pt>
                <c:pt idx="58">
                  <c:v>124.3964331772596</c:v>
                </c:pt>
                <c:pt idx="59">
                  <c:v>126.5336776631235</c:v>
                </c:pt>
                <c:pt idx="60">
                  <c:v>128.67053670546119</c:v>
                </c:pt>
                <c:pt idx="61">
                  <c:v>130.8070037950294</c:v>
                </c:pt>
                <c:pt idx="62">
                  <c:v>132.94307242377889</c:v>
                </c:pt>
                <c:pt idx="63">
                  <c:v>135.07873608487429</c:v>
                </c:pt>
                <c:pt idx="64">
                  <c:v>137.21398827271341</c:v>
                </c:pt>
                <c:pt idx="65">
                  <c:v>139.34882248294821</c:v>
                </c:pt>
                <c:pt idx="66">
                  <c:v>141.483232212503</c:v>
                </c:pt>
                <c:pt idx="67">
                  <c:v>143.61721095959601</c:v>
                </c:pt>
                <c:pt idx="68">
                  <c:v>145.7507522237573</c:v>
                </c:pt>
                <c:pt idx="69">
                  <c:v>147.883849505851</c:v>
                </c:pt>
                <c:pt idx="70">
                  <c:v>150.01649630809209</c:v>
                </c:pt>
                <c:pt idx="71">
                  <c:v>152.14868613406901</c:v>
                </c:pt>
                <c:pt idx="72">
                  <c:v>154.28041248876161</c:v>
                </c:pt>
                <c:pt idx="73">
                  <c:v>156.4116688785617</c:v>
                </c:pt>
                <c:pt idx="74">
                  <c:v>158.54244881129301</c:v>
                </c:pt>
                <c:pt idx="75">
                  <c:v>160.67274579622969</c:v>
                </c:pt>
                <c:pt idx="76">
                  <c:v>162.80255334411831</c:v>
                </c:pt>
                <c:pt idx="77">
                  <c:v>164.93186496719539</c:v>
                </c:pt>
                <c:pt idx="78">
                  <c:v>167.06067417920849</c:v>
                </c:pt>
                <c:pt idx="79">
                  <c:v>169.18897449543579</c:v>
                </c:pt>
                <c:pt idx="80">
                  <c:v>171.31675943270511</c:v>
                </c:pt>
                <c:pt idx="81">
                  <c:v>173.44402250941471</c:v>
                </c:pt>
                <c:pt idx="82">
                  <c:v>175.57075724555219</c:v>
                </c:pt>
                <c:pt idx="83">
                  <c:v>177.69695716271499</c:v>
                </c:pt>
                <c:pt idx="84">
                  <c:v>179.82261578412911</c:v>
                </c:pt>
                <c:pt idx="85">
                  <c:v>181.94772663467</c:v>
                </c:pt>
                <c:pt idx="86">
                  <c:v>184.07228324088121</c:v>
                </c:pt>
                <c:pt idx="87">
                  <c:v>186.19627913099509</c:v>
                </c:pt>
                <c:pt idx="88">
                  <c:v>188.3197078349516</c:v>
                </c:pt>
                <c:pt idx="89">
                  <c:v>190.44256288441889</c:v>
                </c:pt>
                <c:pt idx="90">
                  <c:v>192.56483781281219</c:v>
                </c:pt>
                <c:pt idx="91">
                  <c:v>194.68652615531411</c:v>
                </c:pt>
                <c:pt idx="92">
                  <c:v>196.807621448894</c:v>
                </c:pt>
                <c:pt idx="93">
                  <c:v>198.92811723232739</c:v>
                </c:pt>
                <c:pt idx="94">
                  <c:v>201.04800704621681</c:v>
                </c:pt>
                <c:pt idx="95">
                  <c:v>203.16728443301011</c:v>
                </c:pt>
                <c:pt idx="96">
                  <c:v>205.28594293702071</c:v>
                </c:pt>
                <c:pt idx="97">
                  <c:v>207.40397610444759</c:v>
                </c:pt>
                <c:pt idx="98">
                  <c:v>209.5213774833943</c:v>
                </c:pt>
                <c:pt idx="99">
                  <c:v>211.638140623889</c:v>
                </c:pt>
                <c:pt idx="100">
                  <c:v>213.75425907790409</c:v>
                </c:pt>
                <c:pt idx="101">
                  <c:v>215.86972639937579</c:v>
                </c:pt>
                <c:pt idx="102">
                  <c:v>217.98453614422399</c:v>
                </c:pt>
                <c:pt idx="103">
                  <c:v>220.0986818703708</c:v>
                </c:pt>
                <c:pt idx="104">
                  <c:v>222.21215713776229</c:v>
                </c:pt>
                <c:pt idx="105">
                  <c:v>224.32495550838621</c:v>
                </c:pt>
                <c:pt idx="106">
                  <c:v>226.43707054629201</c:v>
                </c:pt>
                <c:pt idx="107">
                  <c:v>228.5484958176113</c:v>
                </c:pt>
                <c:pt idx="108">
                  <c:v>230.65922489057621</c:v>
                </c:pt>
                <c:pt idx="109">
                  <c:v>232.7692513355403</c:v>
                </c:pt>
                <c:pt idx="110">
                  <c:v>234.8785687249968</c:v>
                </c:pt>
                <c:pt idx="111">
                  <c:v>236.98717063359939</c:v>
                </c:pt>
                <c:pt idx="112">
                  <c:v>239.0950506381806</c:v>
                </c:pt>
                <c:pt idx="113">
                  <c:v>241.20220231777279</c:v>
                </c:pt>
                <c:pt idx="114">
                  <c:v>243.30861925362629</c:v>
                </c:pt>
                <c:pt idx="115">
                  <c:v>245.41429502922981</c:v>
                </c:pt>
                <c:pt idx="116">
                  <c:v>247.51922323032969</c:v>
                </c:pt>
                <c:pt idx="117">
                  <c:v>249.62339744495</c:v>
                </c:pt>
                <c:pt idx="118">
                  <c:v>251.7268112634105</c:v>
                </c:pt>
                <c:pt idx="119">
                  <c:v>253.8294582783484</c:v>
                </c:pt>
                <c:pt idx="120">
                  <c:v>255.9313320847362</c:v>
                </c:pt>
                <c:pt idx="121">
                  <c:v>258.03242627990159</c:v>
                </c:pt>
                <c:pt idx="122">
                  <c:v>260.13273446354731</c:v>
                </c:pt>
                <c:pt idx="123">
                  <c:v>262.23225023777059</c:v>
                </c:pt>
                <c:pt idx="124">
                  <c:v>264.33096720708193</c:v>
                </c:pt>
                <c:pt idx="125">
                  <c:v>266.42887897842559</c:v>
                </c:pt>
                <c:pt idx="126">
                  <c:v>268.52597916119879</c:v>
                </c:pt>
                <c:pt idx="127">
                  <c:v>270.6222613672706</c:v>
                </c:pt>
                <c:pt idx="128">
                  <c:v>272.71771921100151</c:v>
                </c:pt>
                <c:pt idx="129">
                  <c:v>274.812346309264</c:v>
                </c:pt>
                <c:pt idx="130">
                  <c:v>276.90613628145979</c:v>
                </c:pt>
                <c:pt idx="131">
                  <c:v>278.99908274954271</c:v>
                </c:pt>
                <c:pt idx="132">
                  <c:v>281.0911793380339</c:v>
                </c:pt>
                <c:pt idx="133">
                  <c:v>283.18241967404509</c:v>
                </c:pt>
                <c:pt idx="134">
                  <c:v>285.27279738729482</c:v>
                </c:pt>
                <c:pt idx="135">
                  <c:v>287.36230611013059</c:v>
                </c:pt>
                <c:pt idx="136">
                  <c:v>289.45093947754611</c:v>
                </c:pt>
                <c:pt idx="137">
                  <c:v>291.53869112720213</c:v>
                </c:pt>
                <c:pt idx="138">
                  <c:v>293.6255546994451</c:v>
                </c:pt>
                <c:pt idx="139">
                  <c:v>295.71152383732641</c:v>
                </c:pt>
                <c:pt idx="140">
                  <c:v>297.79659218662232</c:v>
                </c:pt>
                <c:pt idx="141">
                  <c:v>299.8807533958535</c:v>
                </c:pt>
                <c:pt idx="142">
                  <c:v>301.964001116303</c:v>
                </c:pt>
                <c:pt idx="143">
                  <c:v>304.04632900203711</c:v>
                </c:pt>
                <c:pt idx="144">
                  <c:v>306.12773070992398</c:v>
                </c:pt>
                <c:pt idx="145">
                  <c:v>308.20819989965293</c:v>
                </c:pt>
                <c:pt idx="146">
                  <c:v>310.28773023375419</c:v>
                </c:pt>
                <c:pt idx="147">
                  <c:v>312.36631537761752</c:v>
                </c:pt>
                <c:pt idx="148">
                  <c:v>314.44394899951249</c:v>
                </c:pt>
                <c:pt idx="149">
                  <c:v>316.52062477060622</c:v>
                </c:pt>
                <c:pt idx="150">
                  <c:v>318.59633636498438</c:v>
                </c:pt>
                <c:pt idx="151">
                  <c:v>320.67107745966968</c:v>
                </c:pt>
                <c:pt idx="152">
                  <c:v>322.744841734641</c:v>
                </c:pt>
                <c:pt idx="153">
                  <c:v>324.81762287285233</c:v>
                </c:pt>
                <c:pt idx="154">
                  <c:v>326.88941456025282</c:v>
                </c:pt>
                <c:pt idx="155">
                  <c:v>328.96021048580621</c:v>
                </c:pt>
                <c:pt idx="156">
                  <c:v>331.03000434150817</c:v>
                </c:pt>
                <c:pt idx="157">
                  <c:v>333.09878982240872</c:v>
                </c:pt>
                <c:pt idx="158">
                  <c:v>335.16656062662781</c:v>
                </c:pt>
                <c:pt idx="159">
                  <c:v>337.23331045537668</c:v>
                </c:pt>
                <c:pt idx="160">
                  <c:v>339.29903301297782</c:v>
                </c:pt>
                <c:pt idx="161">
                  <c:v>341.36372200688152</c:v>
                </c:pt>
                <c:pt idx="162">
                  <c:v>343.42737114768693</c:v>
                </c:pt>
                <c:pt idx="163">
                  <c:v>345.48997414916141</c:v>
                </c:pt>
                <c:pt idx="164">
                  <c:v>347.55152472825802</c:v>
                </c:pt>
                <c:pt idx="165">
                  <c:v>349.61201660513632</c:v>
                </c:pt>
                <c:pt idx="166">
                  <c:v>351.67144350318068</c:v>
                </c:pt>
                <c:pt idx="167">
                  <c:v>353.72979914901958</c:v>
                </c:pt>
                <c:pt idx="168">
                  <c:v>355.78707727254482</c:v>
                </c:pt>
                <c:pt idx="169">
                  <c:v>357.84327160693073</c:v>
                </c:pt>
                <c:pt idx="170">
                  <c:v>359.89837588865208</c:v>
                </c:pt>
                <c:pt idx="171">
                  <c:v>361.95238385750571</c:v>
                </c:pt>
                <c:pt idx="172">
                  <c:v>364.00528925662638</c:v>
                </c:pt>
                <c:pt idx="173">
                  <c:v>366.05708583250862</c:v>
                </c:pt>
                <c:pt idx="174">
                  <c:v>368.10776733502399</c:v>
                </c:pt>
                <c:pt idx="175">
                  <c:v>370.1573275174411</c:v>
                </c:pt>
                <c:pt idx="176">
                  <c:v>372.20576013644433</c:v>
                </c:pt>
                <c:pt idx="177">
                  <c:v>374.25305895215217</c:v>
                </c:pt>
                <c:pt idx="178">
                  <c:v>376.29921772813822</c:v>
                </c:pt>
                <c:pt idx="179">
                  <c:v>378.3442302314474</c:v>
                </c:pt>
                <c:pt idx="180">
                  <c:v>380.38809023261712</c:v>
                </c:pt>
                <c:pt idx="181">
                  <c:v>382.43079150569508</c:v>
                </c:pt>
                <c:pt idx="182">
                  <c:v>384.47232782825961</c:v>
                </c:pt>
                <c:pt idx="183">
                  <c:v>386.51269298143649</c:v>
                </c:pt>
                <c:pt idx="184">
                  <c:v>388.55188074991952</c:v>
                </c:pt>
                <c:pt idx="185">
                  <c:v>390.58988492198961</c:v>
                </c:pt>
                <c:pt idx="186">
                  <c:v>392.62669928953221</c:v>
                </c:pt>
                <c:pt idx="187">
                  <c:v>394.66231764805752</c:v>
                </c:pt>
                <c:pt idx="188">
                  <c:v>396.69673379671917</c:v>
                </c:pt>
                <c:pt idx="189">
                  <c:v>398.72994153833298</c:v>
                </c:pt>
                <c:pt idx="190">
                  <c:v>400.76193467939493</c:v>
                </c:pt>
                <c:pt idx="191">
                  <c:v>402.79270703010201</c:v>
                </c:pt>
                <c:pt idx="192">
                  <c:v>404.82225240436929</c:v>
                </c:pt>
                <c:pt idx="193">
                  <c:v>406.85056461984971</c:v>
                </c:pt>
                <c:pt idx="194">
                  <c:v>408.87763749795221</c:v>
                </c:pt>
                <c:pt idx="195">
                  <c:v>410.90346486386159</c:v>
                </c:pt>
                <c:pt idx="196">
                  <c:v>412.92804054655608</c:v>
                </c:pt>
                <c:pt idx="197">
                  <c:v>414.95135837882708</c:v>
                </c:pt>
                <c:pt idx="198">
                  <c:v>416.97341219729822</c:v>
                </c:pt>
                <c:pt idx="199">
                  <c:v>418.99419584244191</c:v>
                </c:pt>
                <c:pt idx="200">
                  <c:v>421.01370315860117</c:v>
                </c:pt>
                <c:pt idx="201">
                  <c:v>423.03192799400671</c:v>
                </c:pt>
                <c:pt idx="202">
                  <c:v>425.04886420079532</c:v>
                </c:pt>
                <c:pt idx="203">
                  <c:v>427.06450563502972</c:v>
                </c:pt>
                <c:pt idx="204">
                  <c:v>429.07884615671639</c:v>
                </c:pt>
                <c:pt idx="205">
                  <c:v>431.09187962982469</c:v>
                </c:pt>
                <c:pt idx="206">
                  <c:v>433.10359992230588</c:v>
                </c:pt>
                <c:pt idx="207">
                  <c:v>435.11400090611102</c:v>
                </c:pt>
                <c:pt idx="208">
                  <c:v>437.12307645720938</c:v>
                </c:pt>
                <c:pt idx="209">
                  <c:v>439.13082045560958</c:v>
                </c:pt>
                <c:pt idx="210">
                  <c:v>441.13722678537442</c:v>
                </c:pt>
                <c:pt idx="211">
                  <c:v>443.14228933464233</c:v>
                </c:pt>
                <c:pt idx="212">
                  <c:v>445.14600199564512</c:v>
                </c:pt>
                <c:pt idx="213">
                  <c:v>447.14835866472657</c:v>
                </c:pt>
                <c:pt idx="214">
                  <c:v>449.1493532423612</c:v>
                </c:pt>
                <c:pt idx="215">
                  <c:v>451.14897963317202</c:v>
                </c:pt>
                <c:pt idx="216">
                  <c:v>453.14723174595059</c:v>
                </c:pt>
                <c:pt idx="217">
                  <c:v>455.14410349367438</c:v>
                </c:pt>
                <c:pt idx="218">
                  <c:v>457.139588793526</c:v>
                </c:pt>
                <c:pt idx="219">
                  <c:v>459.1336815669107</c:v>
                </c:pt>
                <c:pt idx="220">
                  <c:v>461.12637573947632</c:v>
                </c:pt>
                <c:pt idx="221">
                  <c:v>463.11766524113068</c:v>
                </c:pt>
                <c:pt idx="222">
                  <c:v>465.10754400606078</c:v>
                </c:pt>
                <c:pt idx="223">
                  <c:v>467.09600597275062</c:v>
                </c:pt>
                <c:pt idx="224">
                  <c:v>469.08304508400067</c:v>
                </c:pt>
                <c:pt idx="225">
                  <c:v>471.06865528694459</c:v>
                </c:pt>
                <c:pt idx="226">
                  <c:v>473.05283053306971</c:v>
                </c:pt>
                <c:pt idx="227">
                  <c:v>475.03556477823378</c:v>
                </c:pt>
                <c:pt idx="228">
                  <c:v>477.01685198268478</c:v>
                </c:pt>
                <c:pt idx="229">
                  <c:v>478.99668611107859</c:v>
                </c:pt>
                <c:pt idx="230">
                  <c:v>480.97506113249642</c:v>
                </c:pt>
                <c:pt idx="231">
                  <c:v>482.95197102046512</c:v>
                </c:pt>
                <c:pt idx="232">
                  <c:v>484.92740975297397</c:v>
                </c:pt>
                <c:pt idx="233">
                  <c:v>486.9013713124948</c:v>
                </c:pt>
                <c:pt idx="234">
                  <c:v>488.87384968599821</c:v>
                </c:pt>
                <c:pt idx="235">
                  <c:v>490.84483886497242</c:v>
                </c:pt>
                <c:pt idx="236">
                  <c:v>492.81433284544272</c:v>
                </c:pt>
                <c:pt idx="237">
                  <c:v>494.78232562798911</c:v>
                </c:pt>
                <c:pt idx="238">
                  <c:v>496.74881121776428</c:v>
                </c:pt>
                <c:pt idx="239">
                  <c:v>498.71378362451202</c:v>
                </c:pt>
                <c:pt idx="240">
                  <c:v>500.67723686258552</c:v>
                </c:pt>
                <c:pt idx="241">
                  <c:v>502.63916495096578</c:v>
                </c:pt>
                <c:pt idx="242">
                  <c:v>504.59956191327962</c:v>
                </c:pt>
                <c:pt idx="243">
                  <c:v>506.55842177781801</c:v>
                </c:pt>
                <c:pt idx="244">
                  <c:v>508.51573857755392</c:v>
                </c:pt>
                <c:pt idx="245">
                  <c:v>510.47150635016101</c:v>
                </c:pt>
                <c:pt idx="246">
                  <c:v>512.42571913803135</c:v>
                </c:pt>
                <c:pt idx="247">
                  <c:v>514.37837098829402</c:v>
                </c:pt>
                <c:pt idx="248">
                  <c:v>516.32945595283275</c:v>
                </c:pt>
                <c:pt idx="249">
                  <c:v>518.27896808830451</c:v>
                </c:pt>
                <c:pt idx="250">
                  <c:v>520.22690145615741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615-4D51-8CE8-7A413F2E31D6}"/>
            </c:ext>
          </c:extLst>
        </c:ser>
        <c:ser>
          <c:idx val="4"/>
          <c:order val="3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" cap="rnd">
                <a:solidFill>
                  <a:schemeClr val="tx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15-4D51-8CE8-7A413F2E31D6}"/>
              </c:ext>
            </c:extLst>
          </c:dPt>
          <c:dLbls>
            <c:dLbl>
              <c:idx val="0"/>
              <c:layout>
                <c:manualLayout>
                  <c:x val="5.2518500835521502E-2"/>
                  <c:y val="-3.18000534076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US"/>
                      <a:t>cr = </a:t>
                    </a:r>
                    <a:fld id="{2DF9A3FF-0DB7-400B-A02F-5013420849EA}" type="XVALUE">
                      <a:rPr lang="en-US"/>
                      <a:pPr>
                        <a:defRPr/>
                      </a:pPr>
                      <a:t>[X VALUE]</a:t>
                    </a:fld>
                    <a:r>
                      <a:rPr lang="en-US"/>
                      <a:t>º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615-4D51-8CE8-7A413F2E31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'Maast (modified)'!$Y$120:$Y$121</c:f>
              <c:numCache>
                <c:formatCode>0.0</c:formatCode>
                <c:ptCount val="2"/>
                <c:pt idx="0">
                  <c:v>5.9386873820244972</c:v>
                </c:pt>
                <c:pt idx="1">
                  <c:v>5.9386873820244972</c:v>
                </c:pt>
              </c:numCache>
            </c:numRef>
          </c:xVal>
          <c:yVal>
            <c:numRef>
              <c:f>'Maast (modified)'!$Z$120:$Z$121</c:f>
              <c:numCache>
                <c:formatCode>0</c:formatCode>
                <c:ptCount val="2"/>
                <c:pt idx="0" formatCode="General">
                  <c:v>0</c:v>
                </c:pt>
                <c:pt idx="1">
                  <c:v>127.36041855515251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0615-4D51-8CE8-7A413F2E31D6}"/>
            </c:ext>
          </c:extLst>
        </c:ser>
        <c:ser>
          <c:idx val="5"/>
          <c:order val="4"/>
          <c:spPr>
            <a:ln w="19050" cap="rnd">
              <a:noFill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" cap="rnd">
                <a:noFill/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15-4D51-8CE8-7A413F2E31D6}"/>
              </c:ext>
            </c:extLst>
          </c:dPt>
          <c:xVal>
            <c:numRef>
              <c:f>'Maast (modified)'!$Y$123:$Y$124</c:f>
              <c:numCache>
                <c:formatCode>0.0</c:formatCode>
                <c:ptCount val="2"/>
                <c:pt idx="0">
                  <c:v>5.9386873820244972</c:v>
                </c:pt>
                <c:pt idx="1">
                  <c:v>5.9386873820244972</c:v>
                </c:pt>
              </c:numCache>
            </c:numRef>
          </c:xVal>
          <c:yVal>
            <c:numRef>
              <c:f>'Maast (modified)'!$Z$123:$Z$124</c:f>
              <c:numCache>
                <c:formatCode>0</c:formatCode>
                <c:ptCount val="2"/>
                <c:pt idx="0">
                  <c:v>0</c:v>
                </c:pt>
                <c:pt idx="1">
                  <c:v>119.4084265693575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0615-4D51-8CE8-7A413F2E31D6}"/>
            </c:ext>
          </c:extLst>
        </c:ser>
        <c:ser>
          <c:idx val="3"/>
          <c:order val="6"/>
          <c:spPr>
            <a:ln w="63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4541158602489099"/>
                  <c:y val="-3.648260282771709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US"/>
                      <a:t>eq = </a:t>
                    </a:r>
                    <a:fld id="{578527C5-2980-429D-981C-640D4002A4DC}" type="XVALUE">
                      <a:rPr lang="en-US"/>
                      <a:pPr>
                        <a:defRPr/>
                      </a:pPr>
                      <a:t>[X VALUE]</a:t>
                    </a:fld>
                    <a:r>
                      <a:rPr lang="en-US"/>
                      <a:t>º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615-4D51-8CE8-7A413F2E31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'Maast (modified)'!$Y$117:$Y$118</c:f>
              <c:numCache>
                <c:formatCode>0.0</c:formatCode>
                <c:ptCount val="2"/>
                <c:pt idx="0">
                  <c:v>5.3577631439098399</c:v>
                </c:pt>
                <c:pt idx="1">
                  <c:v>5.3577631439098399</c:v>
                </c:pt>
              </c:numCache>
            </c:numRef>
          </c:xVal>
          <c:yVal>
            <c:numRef>
              <c:f>'Maast (modified)'!$Z$117:$Z$118</c:f>
              <c:numCache>
                <c:formatCode>0</c:formatCode>
                <c:ptCount val="2"/>
                <c:pt idx="0" formatCode="0.00">
                  <c:v>0</c:v>
                </c:pt>
                <c:pt idx="1">
                  <c:v>114.9402960765494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0615-4D51-8CE8-7A413F2E3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8202288"/>
        <c:axId val="-1498212624"/>
      </c:scatterChart>
      <c:scatterChart>
        <c:scatterStyle val="smoothMarker"/>
        <c:varyColors val="0"/>
        <c:ser>
          <c:idx val="2"/>
          <c:order val="2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7"/>
              <c:layout>
                <c:manualLayout>
                  <c:x val="0.18893416633507301"/>
                  <c:y val="-0.17267985193172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FS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'Maast (modified)'!$F$140:$F$390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1.7000000000000011</c:v>
                </c:pt>
                <c:pt idx="18">
                  <c:v>1.8</c:v>
                </c:pt>
                <c:pt idx="19">
                  <c:v>1.900000000000001</c:v>
                </c:pt>
                <c:pt idx="20">
                  <c:v>2</c:v>
                </c:pt>
                <c:pt idx="21">
                  <c:v>2.100000000000001</c:v>
                </c:pt>
                <c:pt idx="22">
                  <c:v>2.2000000000000011</c:v>
                </c:pt>
                <c:pt idx="23">
                  <c:v>2.3000000000000012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2.9000000000000008</c:v>
                </c:pt>
                <c:pt idx="30">
                  <c:v>3.0000000000000009</c:v>
                </c:pt>
                <c:pt idx="31">
                  <c:v>3.100000000000001</c:v>
                </c:pt>
                <c:pt idx="32">
                  <c:v>3.2000000000000011</c:v>
                </c:pt>
                <c:pt idx="33">
                  <c:v>3.3000000000000012</c:v>
                </c:pt>
                <c:pt idx="34">
                  <c:v>3.4000000000000021</c:v>
                </c:pt>
                <c:pt idx="35">
                  <c:v>3.5000000000000022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4.6999999999999966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5.1999999999999966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5.4999999999999956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6.3999999999999906</c:v>
                </c:pt>
                <c:pt idx="65">
                  <c:v>6.4999999999999929</c:v>
                </c:pt>
                <c:pt idx="66">
                  <c:v>6.5999999999999934</c:v>
                </c:pt>
                <c:pt idx="67">
                  <c:v>6.6999999999999904</c:v>
                </c:pt>
                <c:pt idx="68">
                  <c:v>6.7999999999999918</c:v>
                </c:pt>
                <c:pt idx="69">
                  <c:v>6.8999999999999906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7.1999999999999886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7.4999999999999902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8.0999999999999908</c:v>
                </c:pt>
                <c:pt idx="82">
                  <c:v>8.1999999999999904</c:v>
                </c:pt>
                <c:pt idx="83">
                  <c:v>8.2999999999999865</c:v>
                </c:pt>
                <c:pt idx="84">
                  <c:v>8.3999999999999897</c:v>
                </c:pt>
                <c:pt idx="85">
                  <c:v>8.4999999999999893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8.9999999999999876</c:v>
                </c:pt>
                <c:pt idx="91">
                  <c:v>9.0999999999999872</c:v>
                </c:pt>
                <c:pt idx="92">
                  <c:v>9.1999999999999869</c:v>
                </c:pt>
                <c:pt idx="93">
                  <c:v>9.2999999999999847</c:v>
                </c:pt>
                <c:pt idx="94">
                  <c:v>9.3999999999999861</c:v>
                </c:pt>
                <c:pt idx="95">
                  <c:v>9.4999999999999858</c:v>
                </c:pt>
                <c:pt idx="96">
                  <c:v>9.5999999999999872</c:v>
                </c:pt>
                <c:pt idx="97">
                  <c:v>9.6999999999999833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10.899999999999981</c:v>
                </c:pt>
                <c:pt idx="110">
                  <c:v>10.99999999999998</c:v>
                </c:pt>
                <c:pt idx="111">
                  <c:v>11.09999999999998</c:v>
                </c:pt>
                <c:pt idx="112">
                  <c:v>11.19999999999998</c:v>
                </c:pt>
                <c:pt idx="113">
                  <c:v>11.299999999999979</c:v>
                </c:pt>
                <c:pt idx="114">
                  <c:v>11.399999999999981</c:v>
                </c:pt>
                <c:pt idx="115">
                  <c:v>11.49999999999998</c:v>
                </c:pt>
                <c:pt idx="116">
                  <c:v>11.59999999999998</c:v>
                </c:pt>
                <c:pt idx="117">
                  <c:v>11.699999999999971</c:v>
                </c:pt>
                <c:pt idx="118">
                  <c:v>11.799999999999971</c:v>
                </c:pt>
                <c:pt idx="119">
                  <c:v>11.899999999999981</c:v>
                </c:pt>
                <c:pt idx="120">
                  <c:v>11.99999999999998</c:v>
                </c:pt>
                <c:pt idx="121">
                  <c:v>12.099999999999969</c:v>
                </c:pt>
                <c:pt idx="122">
                  <c:v>12.199999999999971</c:v>
                </c:pt>
                <c:pt idx="123">
                  <c:v>12.299999999999971</c:v>
                </c:pt>
                <c:pt idx="124">
                  <c:v>12.39999999999997</c:v>
                </c:pt>
                <c:pt idx="125">
                  <c:v>12.49999999999997</c:v>
                </c:pt>
                <c:pt idx="126">
                  <c:v>12.599999999999969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</c:v>
                </c:pt>
                <c:pt idx="135">
                  <c:v>13.49999999999997</c:v>
                </c:pt>
                <c:pt idx="136">
                  <c:v>13.599999999999969</c:v>
                </c:pt>
                <c:pt idx="137">
                  <c:v>13.699999999999971</c:v>
                </c:pt>
                <c:pt idx="138">
                  <c:v>13.799999999999971</c:v>
                </c:pt>
                <c:pt idx="139">
                  <c:v>13.89999999999997</c:v>
                </c:pt>
                <c:pt idx="140">
                  <c:v>13.99999999999997</c:v>
                </c:pt>
                <c:pt idx="141">
                  <c:v>14.099999999999969</c:v>
                </c:pt>
                <c:pt idx="142">
                  <c:v>14.199999999999971</c:v>
                </c:pt>
                <c:pt idx="143">
                  <c:v>14.299999999999971</c:v>
                </c:pt>
                <c:pt idx="144">
                  <c:v>14.39999999999997</c:v>
                </c:pt>
                <c:pt idx="145">
                  <c:v>14.49999999999997</c:v>
                </c:pt>
                <c:pt idx="146">
                  <c:v>14.599999999999969</c:v>
                </c:pt>
                <c:pt idx="147">
                  <c:v>14.699999999999971</c:v>
                </c:pt>
                <c:pt idx="148">
                  <c:v>14.799999999999971</c:v>
                </c:pt>
                <c:pt idx="149">
                  <c:v>14.89999999999997</c:v>
                </c:pt>
                <c:pt idx="150">
                  <c:v>14.99999999999997</c:v>
                </c:pt>
                <c:pt idx="151">
                  <c:v>15.099999999999961</c:v>
                </c:pt>
                <c:pt idx="152">
                  <c:v>15.19999999999996</c:v>
                </c:pt>
                <c:pt idx="153">
                  <c:v>15.29999999999996</c:v>
                </c:pt>
                <c:pt idx="154">
                  <c:v>15.399999999999959</c:v>
                </c:pt>
                <c:pt idx="155">
                  <c:v>15.499999999999959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16.399999999999959</c:v>
                </c:pt>
                <c:pt idx="165">
                  <c:v>16.499999999999961</c:v>
                </c:pt>
                <c:pt idx="166">
                  <c:v>16.599999999999969</c:v>
                </c:pt>
                <c:pt idx="167">
                  <c:v>16.699999999999971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17.099999999999969</c:v>
                </c:pt>
                <c:pt idx="172">
                  <c:v>17.199999999999971</c:v>
                </c:pt>
                <c:pt idx="173">
                  <c:v>17.299999999999979</c:v>
                </c:pt>
                <c:pt idx="174">
                  <c:v>17.399999999999981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17.799999999999979</c:v>
                </c:pt>
                <c:pt idx="179">
                  <c:v>17.899999999999981</c:v>
                </c:pt>
                <c:pt idx="180">
                  <c:v>17.999999999999989</c:v>
                </c:pt>
                <c:pt idx="181">
                  <c:v>18.099999999999991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18.499999999999989</c:v>
                </c:pt>
                <c:pt idx="186">
                  <c:v>18.599999999999991</c:v>
                </c:pt>
                <c:pt idx="187">
                  <c:v>18.7</c:v>
                </c:pt>
                <c:pt idx="188">
                  <c:v>18.79999999999999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19.400000000000009</c:v>
                </c:pt>
                <c:pt idx="195">
                  <c:v>19.500000000000011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19.900000000000009</c:v>
                </c:pt>
                <c:pt idx="200">
                  <c:v>20.000000000000011</c:v>
                </c:pt>
                <c:pt idx="201">
                  <c:v>20.100000000000019</c:v>
                </c:pt>
                <c:pt idx="202">
                  <c:v>20.200000000000021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20.60000000000003</c:v>
                </c:pt>
                <c:pt idx="207">
                  <c:v>20.700000000000021</c:v>
                </c:pt>
                <c:pt idx="208">
                  <c:v>20.800000000000029</c:v>
                </c:pt>
                <c:pt idx="209">
                  <c:v>20.900000000000031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21.300000000000029</c:v>
                </c:pt>
                <c:pt idx="214">
                  <c:v>21.400000000000031</c:v>
                </c:pt>
                <c:pt idx="215">
                  <c:v>21.500000000000039</c:v>
                </c:pt>
                <c:pt idx="216">
                  <c:v>21.600000000000041</c:v>
                </c:pt>
                <c:pt idx="217">
                  <c:v>21.700000000000031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22.000000000000039</c:v>
                </c:pt>
                <c:pt idx="221">
                  <c:v>22.100000000000041</c:v>
                </c:pt>
                <c:pt idx="222">
                  <c:v>22.200000000000038</c:v>
                </c:pt>
                <c:pt idx="223">
                  <c:v>22.30000000000005</c:v>
                </c:pt>
                <c:pt idx="224">
                  <c:v>22.400000000000041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22.700000000000049</c:v>
                </c:pt>
                <c:pt idx="228">
                  <c:v>22.80000000000005</c:v>
                </c:pt>
                <c:pt idx="229">
                  <c:v>22.900000000000048</c:v>
                </c:pt>
                <c:pt idx="230">
                  <c:v>23.00000000000006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23.400000000000059</c:v>
                </c:pt>
                <c:pt idx="235">
                  <c:v>23.50000000000006</c:v>
                </c:pt>
                <c:pt idx="236">
                  <c:v>23.600000000000069</c:v>
                </c:pt>
                <c:pt idx="237">
                  <c:v>23.70000000000007</c:v>
                </c:pt>
                <c:pt idx="238">
                  <c:v>23.800000000000072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24.10000000000008</c:v>
                </c:pt>
                <c:pt idx="242">
                  <c:v>24.20000000000007</c:v>
                </c:pt>
                <c:pt idx="243">
                  <c:v>24.300000000000079</c:v>
                </c:pt>
                <c:pt idx="244">
                  <c:v>24.40000000000008</c:v>
                </c:pt>
                <c:pt idx="245">
                  <c:v>24.500000000000082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24.80000000000009</c:v>
                </c:pt>
                <c:pt idx="249">
                  <c:v>24.90000000000008</c:v>
                </c:pt>
                <c:pt idx="250">
                  <c:v>25.000000000000089</c:v>
                </c:pt>
              </c:numCache>
            </c:numRef>
          </c:xVal>
          <c:yVal>
            <c:numRef>
              <c:f>'Maast (modified)'!$K$140:$K$390</c:f>
              <c:numCache>
                <c:formatCode>0.000</c:formatCode>
                <c:ptCount val="251"/>
                <c:pt idx="0">
                  <c:v>0</c:v>
                </c:pt>
                <c:pt idx="1">
                  <c:v>2.91918513987874E-2</c:v>
                </c:pt>
                <c:pt idx="2">
                  <c:v>5.7758323998418397E-2</c:v>
                </c:pt>
                <c:pt idx="3">
                  <c:v>8.5719486262145206E-2</c:v>
                </c:pt>
                <c:pt idx="4">
                  <c:v>0.11309456799239501</c:v>
                </c:pt>
                <c:pt idx="5">
                  <c:v>0.13990200369146699</c:v>
                </c:pt>
                <c:pt idx="6">
                  <c:v>0.16615947325993499</c:v>
                </c:pt>
                <c:pt idx="7">
                  <c:v>0.19188394022154201</c:v>
                </c:pt>
                <c:pt idx="8">
                  <c:v>0.217091687648199</c:v>
                </c:pt>
                <c:pt idx="9">
                  <c:v>0.24179835194494101</c:v>
                </c:pt>
                <c:pt idx="10">
                  <c:v>0.26601895464209702</c:v>
                </c:pt>
                <c:pt idx="11">
                  <c:v>0.28976793233048198</c:v>
                </c:pt>
                <c:pt idx="12">
                  <c:v>0.31305916486492702</c:v>
                </c:pt>
                <c:pt idx="13">
                  <c:v>0.33590600195190201</c:v>
                </c:pt>
                <c:pt idx="14">
                  <c:v>0.35832128822822801</c:v>
                </c:pt>
                <c:pt idx="15">
                  <c:v>0.38031738692983802</c:v>
                </c:pt>
                <c:pt idx="16">
                  <c:v>0.40190620224221602</c:v>
                </c:pt>
                <c:pt idx="17">
                  <c:v>0.42309920041740101</c:v>
                </c:pt>
                <c:pt idx="18">
                  <c:v>0.44390742973623099</c:v>
                </c:pt>
                <c:pt idx="19">
                  <c:v>0.46434153938883699</c:v>
                </c:pt>
                <c:pt idx="20">
                  <c:v>0.484411797341182</c:v>
                </c:pt>
                <c:pt idx="21">
                  <c:v>0.50412810725058199</c:v>
                </c:pt>
                <c:pt idx="22">
                  <c:v>0.52350002448877597</c:v>
                </c:pt>
                <c:pt idx="23">
                  <c:v>0.54253677132697797</c:v>
                </c:pt>
                <c:pt idx="24">
                  <c:v>0.56124725133362097</c:v>
                </c:pt>
                <c:pt idx="25">
                  <c:v>0.579640063031995</c:v>
                </c:pt>
                <c:pt idx="26">
                  <c:v>0.59772351286179803</c:v>
                </c:pt>
                <c:pt idx="27">
                  <c:v>0.61550562748562898</c:v>
                </c:pt>
                <c:pt idx="28">
                  <c:v>0.63299416547874698</c:v>
                </c:pt>
                <c:pt idx="29">
                  <c:v>0.65019662843782899</c:v>
                </c:pt>
                <c:pt idx="30">
                  <c:v>0.66712027154216202</c:v>
                </c:pt>
                <c:pt idx="31">
                  <c:v>0.683772113598489</c:v>
                </c:pt>
                <c:pt idx="32">
                  <c:v>0.70015894659872902</c:v>
                </c:pt>
                <c:pt idx="33">
                  <c:v>0.71628734481791301</c:v>
                </c:pt>
                <c:pt idx="34">
                  <c:v>0.73216367347792899</c:v>
                </c:pt>
                <c:pt idx="35">
                  <c:v>0.74779409700106703</c:v>
                </c:pt>
                <c:pt idx="36">
                  <c:v>0.76318458687584101</c:v>
                </c:pt>
                <c:pt idx="37">
                  <c:v>0.77834092915618402</c:v>
                </c:pt>
                <c:pt idx="38">
                  <c:v>0.79326873161377798</c:v>
                </c:pt>
                <c:pt idx="39">
                  <c:v>0.80797343056212101</c:v>
                </c:pt>
                <c:pt idx="40">
                  <c:v>0.82246029736975002</c:v>
                </c:pt>
                <c:pt idx="41">
                  <c:v>0.83673444467904101</c:v>
                </c:pt>
                <c:pt idx="42">
                  <c:v>0.85080083234596604</c:v>
                </c:pt>
                <c:pt idx="43">
                  <c:v>0.864664273115341</c:v>
                </c:pt>
                <c:pt idx="44">
                  <c:v>0.87832943804518104</c:v>
                </c:pt>
                <c:pt idx="45">
                  <c:v>0.89180086169302097</c:v>
                </c:pt>
                <c:pt idx="46">
                  <c:v>0.90508294707629899</c:v>
                </c:pt>
                <c:pt idx="47">
                  <c:v>0.91817997041819799</c:v>
                </c:pt>
                <c:pt idx="48">
                  <c:v>0.93109608568970403</c:v>
                </c:pt>
                <c:pt idx="49">
                  <c:v>0.94383532895800903</c:v>
                </c:pt>
                <c:pt idx="50">
                  <c:v>0.95640162255082795</c:v>
                </c:pt>
                <c:pt idx="51">
                  <c:v>0.96879877904566103</c:v>
                </c:pt>
                <c:pt idx="52">
                  <c:v>0.98103050509251999</c:v>
                </c:pt>
                <c:pt idx="53">
                  <c:v>0.99310040507818798</c:v>
                </c:pt>
                <c:pt idx="54">
                  <c:v>1.0050119846396011</c:v>
                </c:pt>
                <c:pt idx="55">
                  <c:v>1.0167686540335841</c:v>
                </c:pt>
                <c:pt idx="56">
                  <c:v>1.0283737313697121</c:v>
                </c:pt>
                <c:pt idx="57">
                  <c:v>1.0398304457127669</c:v>
                </c:pt>
                <c:pt idx="58">
                  <c:v>1.0511419400608739</c:v>
                </c:pt>
                <c:pt idx="59">
                  <c:v>1.0623112742050911</c:v>
                </c:pt>
                <c:pt idx="60">
                  <c:v>0.97250759486424299</c:v>
                </c:pt>
                <c:pt idx="61">
                  <c:v>0.97991136469341</c:v>
                </c:pt>
                <c:pt idx="62">
                  <c:v>0.98713959902995896</c:v>
                </c:pt>
                <c:pt idx="63">
                  <c:v>0.99419606192740895</c:v>
                </c:pt>
                <c:pt idx="64">
                  <c:v>1.0010844357754709</c:v>
                </c:pt>
                <c:pt idx="65">
                  <c:v>1.007808323067992</c:v>
                </c:pt>
                <c:pt idx="66">
                  <c:v>1.0143712481372931</c:v>
                </c:pt>
                <c:pt idx="67">
                  <c:v>1.0207766588551921</c:v>
                </c:pt>
                <c:pt idx="68">
                  <c:v>1.02702792830096</c:v>
                </c:pt>
                <c:pt idx="69">
                  <c:v>1.0331283563965541</c:v>
                </c:pt>
                <c:pt idx="70">
                  <c:v>1.039081171509427</c:v>
                </c:pt>
                <c:pt idx="71">
                  <c:v>1.044889532023298</c:v>
                </c:pt>
                <c:pt idx="72">
                  <c:v>1.050556527877224</c:v>
                </c:pt>
                <c:pt idx="73">
                  <c:v>1.0560851820733861</c:v>
                </c:pt>
                <c:pt idx="74">
                  <c:v>1.0614784521539791</c:v>
                </c:pt>
                <c:pt idx="75">
                  <c:v>1.066739231647609</c:v>
                </c:pt>
                <c:pt idx="76">
                  <c:v>1.07187035148565</c:v>
                </c:pt>
                <c:pt idx="77">
                  <c:v>1.07687458138897</c:v>
                </c:pt>
                <c:pt idx="78">
                  <c:v>1.0817546312254771</c:v>
                </c:pt>
                <c:pt idx="79">
                  <c:v>1.0865131523389431</c:v>
                </c:pt>
                <c:pt idx="80">
                  <c:v>1.091152738849543</c:v>
                </c:pt>
                <c:pt idx="81">
                  <c:v>1.0956759289265849</c:v>
                </c:pt>
                <c:pt idx="82">
                  <c:v>1.100085206033881</c:v>
                </c:pt>
                <c:pt idx="83">
                  <c:v>1.1043830001482351</c:v>
                </c:pt>
                <c:pt idx="84">
                  <c:v>1.1085716889514989</c:v>
                </c:pt>
                <c:pt idx="85">
                  <c:v>1.112653598996681</c:v>
                </c:pt>
                <c:pt idx="86">
                  <c:v>1.1166310068485581</c:v>
                </c:pt>
                <c:pt idx="87">
                  <c:v>1.1205061401992671</c:v>
                </c:pt>
                <c:pt idx="88">
                  <c:v>1.1242811789593361</c:v>
                </c:pt>
                <c:pt idx="89">
                  <c:v>1.127958256324618</c:v>
                </c:pt>
                <c:pt idx="90">
                  <c:v>1.131539459819586</c:v>
                </c:pt>
                <c:pt idx="91">
                  <c:v>1.1350268323174511</c:v>
                </c:pt>
                <c:pt idx="92">
                  <c:v>1.1384223730375509</c:v>
                </c:pt>
                <c:pt idx="93">
                  <c:v>1.1417280385204569</c:v>
                </c:pt>
                <c:pt idx="94">
                  <c:v>1.144945743581258</c:v>
                </c:pt>
                <c:pt idx="95">
                  <c:v>1.1480773622414411</c:v>
                </c:pt>
                <c:pt idx="96">
                  <c:v>1.1511247286398241</c:v>
                </c:pt>
                <c:pt idx="97">
                  <c:v>1.154089637922961</c:v>
                </c:pt>
                <c:pt idx="98">
                  <c:v>1.156973847115446</c:v>
                </c:pt>
                <c:pt idx="99">
                  <c:v>1.159779075970538</c:v>
                </c:pt>
                <c:pt idx="100">
                  <c:v>1.1625070078015181</c:v>
                </c:pt>
                <c:pt idx="101">
                  <c:v>1.1651592902941921</c:v>
                </c:pt>
                <c:pt idx="102">
                  <c:v>1.1677375363009399</c:v>
                </c:pt>
                <c:pt idx="103">
                  <c:v>1.1702433246166939</c:v>
                </c:pt>
                <c:pt idx="104">
                  <c:v>1.17267820073727</c:v>
                </c:pt>
                <c:pt idx="105">
                  <c:v>1.175043677600385</c:v>
                </c:pt>
                <c:pt idx="106">
                  <c:v>1.1773412363097959</c:v>
                </c:pt>
                <c:pt idx="107">
                  <c:v>1.179572326842881</c:v>
                </c:pt>
                <c:pt idx="108">
                  <c:v>1.181738368742058</c:v>
                </c:pt>
                <c:pt idx="109">
                  <c:v>1.1838407517903871</c:v>
                </c:pt>
                <c:pt idx="110">
                  <c:v>1.185880836671712</c:v>
                </c:pt>
                <c:pt idx="111">
                  <c:v>1.1878599556156839</c:v>
                </c:pt>
                <c:pt idx="112">
                  <c:v>1.189779413028007</c:v>
                </c:pt>
                <c:pt idx="113">
                  <c:v>1.1916404861062411</c:v>
                </c:pt>
                <c:pt idx="114">
                  <c:v>1.1934444254414851</c:v>
                </c:pt>
                <c:pt idx="115">
                  <c:v>1.1951924556062541</c:v>
                </c:pt>
                <c:pt idx="116">
                  <c:v>1.196885775728884</c:v>
                </c:pt>
                <c:pt idx="117">
                  <c:v>1.198525560054746</c:v>
                </c:pt>
                <c:pt idx="118">
                  <c:v>1.20011295849459</c:v>
                </c:pt>
                <c:pt idx="119">
                  <c:v>1.2016490971602991</c:v>
                </c:pt>
                <c:pt idx="120">
                  <c:v>1.203135078888367</c:v>
                </c:pt>
                <c:pt idx="121">
                  <c:v>1.20457198375134</c:v>
                </c:pt>
                <c:pt idx="122">
                  <c:v>1.205960869557545</c:v>
                </c:pt>
                <c:pt idx="123">
                  <c:v>1.207302772339351</c:v>
                </c:pt>
                <c:pt idx="124">
                  <c:v>1.208598706830226</c:v>
                </c:pt>
                <c:pt idx="125">
                  <c:v>1.209849666930868</c:v>
                </c:pt>
                <c:pt idx="126">
                  <c:v>1.2110566261646429</c:v>
                </c:pt>
                <c:pt idx="127">
                  <c:v>1.212220538122591</c:v>
                </c:pt>
                <c:pt idx="128">
                  <c:v>1.2133423368982481</c:v>
                </c:pt>
                <c:pt idx="129">
                  <c:v>1.2144229375125</c:v>
                </c:pt>
                <c:pt idx="130">
                  <c:v>1.2154632363287281</c:v>
                </c:pt>
                <c:pt idx="131">
                  <c:v>1.216464111458454</c:v>
                </c:pt>
                <c:pt idx="132">
                  <c:v>1.2174264231577161</c:v>
                </c:pt>
                <c:pt idx="133">
                  <c:v>1.2183510142143861</c:v>
                </c:pt>
                <c:pt idx="134">
                  <c:v>1.2192387103266471</c:v>
                </c:pt>
                <c:pt idx="135">
                  <c:v>1.220090320472845</c:v>
                </c:pt>
                <c:pt idx="136">
                  <c:v>1.2209066372728881</c:v>
                </c:pt>
                <c:pt idx="137">
                  <c:v>1.2216884373414341</c:v>
                </c:pt>
                <c:pt idx="138">
                  <c:v>1.2224364816330211</c:v>
                </c:pt>
                <c:pt idx="139">
                  <c:v>1.2231515157793591</c:v>
                </c:pt>
                <c:pt idx="140">
                  <c:v>1.223834270418948</c:v>
                </c:pt>
                <c:pt idx="141">
                  <c:v>1.2244854615192129</c:v>
                </c:pt>
                <c:pt idx="142">
                  <c:v>1.225105790691331</c:v>
                </c:pt>
                <c:pt idx="143">
                  <c:v>1.2256959454979151</c:v>
                </c:pt>
                <c:pt idx="144">
                  <c:v>1.22625659975374</c:v>
                </c:pt>
                <c:pt idx="145">
                  <c:v>1.226788413819647</c:v>
                </c:pt>
                <c:pt idx="146">
                  <c:v>1.2272920348898251</c:v>
                </c:pt>
                <c:pt idx="147">
                  <c:v>1.2277680972725811</c:v>
                </c:pt>
                <c:pt idx="148">
                  <c:v>1.2282172226648</c:v>
                </c:pt>
                <c:pt idx="149">
                  <c:v>1.228640020420191</c:v>
                </c:pt>
                <c:pt idx="150">
                  <c:v>1.229037087811522</c:v>
                </c:pt>
                <c:pt idx="151">
                  <c:v>1.2294090102869351</c:v>
                </c:pt>
                <c:pt idx="152">
                  <c:v>1.2297563617205161</c:v>
                </c:pt>
                <c:pt idx="153">
                  <c:v>1.230079704657232</c:v>
                </c:pt>
                <c:pt idx="154">
                  <c:v>1.230379590552388</c:v>
                </c:pt>
                <c:pt idx="155">
                  <c:v>1.2306565600057111</c:v>
                </c:pt>
                <c:pt idx="156">
                  <c:v>1.2309111429902031</c:v>
                </c:pt>
                <c:pt idx="157">
                  <c:v>1.231143859075893</c:v>
                </c:pt>
                <c:pt idx="158">
                  <c:v>1.231355217648572</c:v>
                </c:pt>
                <c:pt idx="159">
                  <c:v>1.23154571812368</c:v>
                </c:pt>
                <c:pt idx="160">
                  <c:v>1.231715850155412</c:v>
                </c:pt>
                <c:pt idx="161">
                  <c:v>1.2318660938411869</c:v>
                </c:pt>
                <c:pt idx="162">
                  <c:v>1.2319969199215759</c:v>
                </c:pt>
                <c:pt idx="163">
                  <c:v>1.2321087899757901</c:v>
                </c:pt>
                <c:pt idx="164">
                  <c:v>1.232202156612842</c:v>
                </c:pt>
                <c:pt idx="165">
                  <c:v>1.2322774636584941</c:v>
                </c:pt>
                <c:pt idx="166">
                  <c:v>1.2323351463380481</c:v>
                </c:pt>
                <c:pt idx="167">
                  <c:v>1.2323756314551311</c:v>
                </c:pt>
                <c:pt idx="168">
                  <c:v>1.2323993375665221</c:v>
                </c:pt>
                <c:pt idx="169">
                  <c:v>1.2324066751531479</c:v>
                </c:pt>
                <c:pt idx="170">
                  <c:v>1.2323980467873119</c:v>
                </c:pt>
                <c:pt idx="171">
                  <c:v>1.2323738472962551</c:v>
                </c:pt>
                <c:pt idx="172">
                  <c:v>1.232334463922141</c:v>
                </c:pt>
                <c:pt idx="173">
                  <c:v>1.2322802764785299</c:v>
                </c:pt>
                <c:pt idx="174">
                  <c:v>1.2322116575034401</c:v>
                </c:pt>
                <c:pt idx="175">
                  <c:v>1.232128972409072</c:v>
                </c:pt>
                <c:pt idx="176">
                  <c:v>1.2320325796282621</c:v>
                </c:pt>
                <c:pt idx="177">
                  <c:v>1.231922830757757</c:v>
                </c:pt>
                <c:pt idx="178">
                  <c:v>1.231800070698374</c:v>
                </c:pt>
                <c:pt idx="179">
                  <c:v>1.231664637792121</c:v>
                </c:pt>
                <c:pt idx="180">
                  <c:v>1.231516863956345</c:v>
                </c:pt>
                <c:pt idx="181">
                  <c:v>1.231357074814972</c:v>
                </c:pt>
                <c:pt idx="182">
                  <c:v>1.231185589826937</c:v>
                </c:pt>
                <c:pt idx="183">
                  <c:v>1.2310027224118101</c:v>
                </c:pt>
                <c:pt idx="184">
                  <c:v>1.230808780072739</c:v>
                </c:pt>
                <c:pt idx="185">
                  <c:v>1.2306040645167551</c:v>
                </c:pt>
                <c:pt idx="186">
                  <c:v>1.2303888717724649</c:v>
                </c:pt>
                <c:pt idx="187">
                  <c:v>1.2301634923052569</c:v>
                </c:pt>
                <c:pt idx="188">
                  <c:v>1.2299282111300121</c:v>
                </c:pt>
                <c:pt idx="189">
                  <c:v>1.229683307921426</c:v>
                </c:pt>
                <c:pt idx="190">
                  <c:v>1.229429057121963</c:v>
                </c:pt>
                <c:pt idx="191">
                  <c:v>1.229165728047521</c:v>
                </c:pt>
                <c:pt idx="192">
                  <c:v>1.22889358499084</c:v>
                </c:pt>
                <c:pt idx="193">
                  <c:v>1.22861288732272</c:v>
                </c:pt>
                <c:pt idx="194">
                  <c:v>1.22832388959109</c:v>
                </c:pt>
                <c:pt idx="195">
                  <c:v>1.22802684161798</c:v>
                </c:pt>
                <c:pt idx="196">
                  <c:v>1.227721988594443</c:v>
                </c:pt>
                <c:pt idx="197">
                  <c:v>1.227409571173476</c:v>
                </c:pt>
                <c:pt idx="198">
                  <c:v>1.2270898255609759</c:v>
                </c:pt>
                <c:pt idx="199">
                  <c:v>1.2267629836047911</c:v>
                </c:pt>
                <c:pt idx="200">
                  <c:v>1.2264292728818951</c:v>
                </c:pt>
                <c:pt idx="201">
                  <c:v>1.2260889167837401</c:v>
                </c:pt>
                <c:pt idx="202">
                  <c:v>1.225742134599811</c:v>
                </c:pt>
                <c:pt idx="203">
                  <c:v>1.2253891415994489</c:v>
                </c:pt>
                <c:pt idx="204">
                  <c:v>1.2250301491119531</c:v>
                </c:pt>
                <c:pt idx="205">
                  <c:v>1.224665364605021</c:v>
                </c:pt>
                <c:pt idx="206">
                  <c:v>1.224294991761558</c:v>
                </c:pt>
                <c:pt idx="207">
                  <c:v>1.2239192305548861</c:v>
                </c:pt>
                <c:pt idx="208">
                  <c:v>1.2235382773223991</c:v>
                </c:pt>
                <c:pt idx="209">
                  <c:v>1.223152324837693</c:v>
                </c:pt>
                <c:pt idx="210">
                  <c:v>1.2227615623812</c:v>
                </c:pt>
                <c:pt idx="211">
                  <c:v>1.222366175809374</c:v>
                </c:pt>
                <c:pt idx="212">
                  <c:v>1.2219663476224429</c:v>
                </c:pt>
                <c:pt idx="213">
                  <c:v>1.221562257030784</c:v>
                </c:pt>
                <c:pt idx="214">
                  <c:v>1.221154080019907</c:v>
                </c:pt>
                <c:pt idx="215">
                  <c:v>1.220741989414138</c:v>
                </c:pt>
                <c:pt idx="216">
                  <c:v>1.220326154938985</c:v>
                </c:pt>
                <c:pt idx="217">
                  <c:v>1.219906743282231</c:v>
                </c:pt>
                <c:pt idx="218">
                  <c:v>1.219483918153782</c:v>
                </c:pt>
                <c:pt idx="219">
                  <c:v>1.2190578403443011</c:v>
                </c:pt>
                <c:pt idx="220">
                  <c:v>1.218628667782645</c:v>
                </c:pt>
                <c:pt idx="221">
                  <c:v>1.2181965555921479</c:v>
                </c:pt>
                <c:pt idx="222">
                  <c:v>1.2177616561457481</c:v>
                </c:pt>
                <c:pt idx="223">
                  <c:v>1.217324119120019</c:v>
                </c:pt>
                <c:pt idx="224">
                  <c:v>1.2168840915480981</c:v>
                </c:pt>
                <c:pt idx="225">
                  <c:v>1.2164417178715561</c:v>
                </c:pt>
                <c:pt idx="226">
                  <c:v>1.2159971399912211</c:v>
                </c:pt>
                <c:pt idx="227">
                  <c:v>1.2155504973169819</c:v>
                </c:pt>
                <c:pt idx="228">
                  <c:v>1.2151019268166039</c:v>
                </c:pt>
                <c:pt idx="229">
                  <c:v>1.2146515630635519</c:v>
                </c:pt>
                <c:pt idx="230">
                  <c:v>1.2141995382838751</c:v>
                </c:pt>
                <c:pt idx="231">
                  <c:v>1.2137459824021459</c:v>
                </c:pt>
                <c:pt idx="232">
                  <c:v>1.2132910230864971</c:v>
                </c:pt>
                <c:pt idx="233">
                  <c:v>1.2128347857927571</c:v>
                </c:pt>
                <c:pt idx="234">
                  <c:v>1.21237739380771</c:v>
                </c:pt>
                <c:pt idx="235">
                  <c:v>1.2119189682915039</c:v>
                </c:pt>
                <c:pt idx="236">
                  <c:v>1.211459628319232</c:v>
                </c:pt>
                <c:pt idx="237">
                  <c:v>1.210999490921673</c:v>
                </c:pt>
                <c:pt idx="238">
                  <c:v>1.2105386711252479</c:v>
                </c:pt>
                <c:pt idx="239">
                  <c:v>1.210077281991186</c:v>
                </c:pt>
                <c:pt idx="240">
                  <c:v>1.2096154346539301</c:v>
                </c:pt>
                <c:pt idx="241">
                  <c:v>1.20915323835878</c:v>
                </c:pt>
                <c:pt idx="242">
                  <c:v>1.2086908004988131</c:v>
                </c:pt>
                <c:pt idx="243">
                  <c:v>1.20822822665108</c:v>
                </c:pt>
                <c:pt idx="244">
                  <c:v>1.207765620612097</c:v>
                </c:pt>
                <c:pt idx="245">
                  <c:v>1.207303084432654</c:v>
                </c:pt>
                <c:pt idx="246">
                  <c:v>1.2068407184519441</c:v>
                </c:pt>
                <c:pt idx="247">
                  <c:v>1.2063786213310399</c:v>
                </c:pt>
                <c:pt idx="248">
                  <c:v>1.205916890085714</c:v>
                </c:pt>
                <c:pt idx="249">
                  <c:v>1.205455620118647</c:v>
                </c:pt>
                <c:pt idx="250">
                  <c:v>1.2049949052509901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0615-4D51-8CE8-7A413F2E31D6}"/>
            </c:ext>
          </c:extLst>
        </c:ser>
        <c:ser>
          <c:idx val="6"/>
          <c:order val="5"/>
          <c:spPr>
            <a:ln w="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8.4029413367969694E-2"/>
                  <c:y val="-0.210975988221454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F</a:t>
                    </a:r>
                    <a:r>
                      <a:rPr lang="en-US" b="1" baseline="-25000"/>
                      <a:t>cr</a:t>
                    </a:r>
                    <a:r>
                      <a:rPr lang="en-US" baseline="-25000"/>
                      <a:t> </a:t>
                    </a:r>
                    <a:r>
                      <a:rPr lang="en-US"/>
                      <a:t>= </a:t>
                    </a:r>
                    <a:fld id="{6A36E014-8CEF-4374-ABA9-CE93D69C9A8C}" type="YVALUE">
                      <a:rPr lang="en-US"/>
                      <a:pPr/>
                      <a:t>[Y 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'Maast (modified)'!$Y$126:$Y$127</c:f>
              <c:numCache>
                <c:formatCode>0.0</c:formatCode>
                <c:ptCount val="2"/>
                <c:pt idx="0">
                  <c:v>5.9386873820244972</c:v>
                </c:pt>
                <c:pt idx="1">
                  <c:v>5.9386873820244972</c:v>
                </c:pt>
              </c:numCache>
            </c:numRef>
          </c:xVal>
          <c:yVal>
            <c:numRef>
              <c:f>'Maast (modified)'!$Z$126:$Z$127</c:f>
              <c:numCache>
                <c:formatCode>0.00</c:formatCode>
                <c:ptCount val="2"/>
                <c:pt idx="0" formatCode="General">
                  <c:v>0</c:v>
                </c:pt>
                <c:pt idx="1">
                  <c:v>1.066594897983822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0615-4D51-8CE8-7A413F2E31D6}"/>
            </c:ext>
          </c:extLst>
        </c:ser>
        <c:ser>
          <c:idx val="7"/>
          <c:order val="7"/>
          <c:spPr>
            <a:ln w="63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2.6596396334890901E-2"/>
                </c:manualLayout>
              </c:layout>
              <c:tx>
                <c:rich>
                  <a:bodyPr/>
                  <a:lstStyle/>
                  <a:p>
                    <a:r>
                      <a:rPr lang="el-GR" sz="8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θ</a:t>
                    </a:r>
                    <a:r>
                      <a:rPr lang="en-US" sz="800" b="1" i="0" u="none" strike="noStrike" kern="1200" baseline="-2500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</a:t>
                    </a:r>
                    <a:r>
                      <a:rPr lang="en-US" sz="8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</a:t>
                    </a:r>
                    <a:fld id="{63EC8284-4EA4-40F4-8715-CE072BA89FF2}" type="XVALUE">
                      <a:rPr lang="en-US"/>
                      <a:pPr/>
                      <a:t>[X VALUE]</a:t>
                    </a:fld>
                    <a:r>
                      <a:rPr lang="en-US"/>
                      <a:t>0º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0615-4D51-8CE8-7A413F2E31D6}"/>
                </c:ext>
              </c:extLst>
            </c:dLbl>
            <c:dLbl>
              <c:idx val="1"/>
              <c:layout>
                <c:manualLayout>
                  <c:x val="-1.5702401169148901E-2"/>
                  <c:y val="-3.4575315235358201E-2"/>
                </c:manualLayout>
              </c:layout>
              <c:tx>
                <c:rich>
                  <a:bodyPr/>
                  <a:lstStyle/>
                  <a:p>
                    <a:r>
                      <a:rPr lang="en-US" sz="8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800" b="1" i="0" u="none" strike="noStrike" kern="1200" baseline="-2500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</a:t>
                    </a:r>
                    <a:r>
                      <a:rPr lang="en-US" sz="800" b="0" i="0" u="none" strike="noStrike" kern="1200" baseline="-2500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</a:t>
                    </a:r>
                    <a:fld id="{D64F9C03-41CE-4E6C-AAAA-AC064BEDB805}" type="YVALUE">
                      <a:rPr lang="en-US"/>
                      <a:pPr/>
                      <a:t>[Y VALUE]</a:t>
                    </a:fld>
                    <a:endParaRPr lang="en-US" sz="8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0615-4D51-8CE8-7A413F2E3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'Maast (modified)'!$Y$129:$Y$130</c:f>
              <c:numCache>
                <c:formatCode>0.0</c:formatCode>
                <c:ptCount val="2"/>
                <c:pt idx="0">
                  <c:v>16.89999999999997</c:v>
                </c:pt>
                <c:pt idx="1">
                  <c:v>16.89999999999997</c:v>
                </c:pt>
              </c:numCache>
            </c:numRef>
          </c:xVal>
          <c:yVal>
            <c:numRef>
              <c:f>'Maast (modified)'!$Z$129:$Z$130</c:f>
              <c:numCache>
                <c:formatCode>0.00</c:formatCode>
                <c:ptCount val="2"/>
                <c:pt idx="0">
                  <c:v>0</c:v>
                </c:pt>
                <c:pt idx="1">
                  <c:v>1.2324066751531479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0615-4D51-8CE8-7A413F2E3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8212080"/>
        <c:axId val="-1498200656"/>
      </c:scatterChart>
      <c:valAx>
        <c:axId val="-1498202288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θ</a:t>
                </a:r>
                <a:r>
                  <a:rPr lang="es-ES"/>
                  <a:t> (°)</a:t>
                </a:r>
              </a:p>
            </c:rich>
          </c:tx>
          <c:layout>
            <c:manualLayout>
              <c:xMode val="edge"/>
              <c:yMode val="edge"/>
              <c:x val="0.47572070771735742"/>
              <c:y val="0.957576896349119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498212624"/>
        <c:crosses val="autoZero"/>
        <c:crossBetween val="midCat"/>
        <c:majorUnit val="2.5"/>
        <c:minorUnit val="2.5"/>
      </c:valAx>
      <c:valAx>
        <c:axId val="-149821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Bending moment arm, c (mm)</a:t>
                </a:r>
              </a:p>
            </c:rich>
          </c:tx>
          <c:layout>
            <c:manualLayout>
              <c:xMode val="edge"/>
              <c:yMode val="edge"/>
              <c:x val="0"/>
              <c:y val="0.250250401009424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498202288"/>
        <c:crosses val="autoZero"/>
        <c:crossBetween val="midCat"/>
      </c:valAx>
      <c:valAx>
        <c:axId val="-1498200656"/>
        <c:scaling>
          <c:orientation val="minMax"/>
          <c:max val="1.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FS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498212080"/>
        <c:crosses val="max"/>
        <c:crossBetween val="midCat"/>
        <c:majorUnit val="0.25"/>
      </c:valAx>
      <c:valAx>
        <c:axId val="-1498212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-1498200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9896073661008"/>
          <c:y val="5.0925925925925923E-2"/>
          <c:w val="0.80545637094177647"/>
          <c:h val="0.7902238261883932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4.4444444444444446E-2"/>
                  <c:y val="-2.777777777777777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FScr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6BD-4CE6-A44C-5E53602DB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Studies!$A$54:$A$57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</c:numCache>
            </c:numRef>
          </c:xVal>
          <c:yVal>
            <c:numRef>
              <c:f>Studies!$G$54:$G$57</c:f>
              <c:numCache>
                <c:formatCode>0.00</c:formatCode>
                <c:ptCount val="4"/>
                <c:pt idx="0">
                  <c:v>1.0486026348461308</c:v>
                </c:pt>
                <c:pt idx="1">
                  <c:v>1.3750038724890852</c:v>
                </c:pt>
                <c:pt idx="2">
                  <c:v>1.7014051101320393</c:v>
                </c:pt>
                <c:pt idx="3">
                  <c:v>1.8061698330910321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BD-4CE6-A44C-5E53602DBAD3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0.05"/>
                  <c:y val="-6.944444444444448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FSu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6BD-4CE6-A44C-5E53602DB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Studies!$A$54:$A$57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</c:numCache>
            </c:numRef>
          </c:xVal>
          <c:yVal>
            <c:numRef>
              <c:f>Studies!$E$54:$E$57</c:f>
              <c:numCache>
                <c:formatCode>0.00</c:formatCode>
                <c:ptCount val="4"/>
                <c:pt idx="0">
                  <c:v>1.1474746809943615</c:v>
                </c:pt>
                <c:pt idx="1">
                  <c:v>1.5046520745982526</c:v>
                </c:pt>
                <c:pt idx="2">
                  <c:v>1.8618294682021437</c:v>
                </c:pt>
                <c:pt idx="3">
                  <c:v>2.2190068618060343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6BD-4CE6-A44C-5E53602DB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19244160"/>
        <c:axId val="-1893784352"/>
      </c:scatterChart>
      <c:scatterChart>
        <c:scatterStyle val="smoothMarker"/>
        <c:varyColors val="0"/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0"/>
                  <c:y val="2.314814814814806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GB"/>
                      <a:t>eq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6BD-4CE6-A44C-5E53602DB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Studies!$A$54:$A$57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</c:numCache>
            </c:numRef>
          </c:xVal>
          <c:yVal>
            <c:numRef>
              <c:f>Studies!$B$54:$B$57</c:f>
              <c:numCache>
                <c:formatCode>0.00</c:formatCode>
                <c:ptCount val="4"/>
                <c:pt idx="0">
                  <c:v>5.4951573081689533</c:v>
                </c:pt>
                <c:pt idx="1">
                  <c:v>3.605465709986639</c:v>
                </c:pt>
                <c:pt idx="2">
                  <c:v>2.6805810298091566</c:v>
                </c:pt>
                <c:pt idx="3">
                  <c:v>2.1328778445180037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6BD-4CE6-A44C-5E53602DBAD3}"/>
            </c:ext>
          </c:extLst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6.3888888888888884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GB"/>
                      <a:t>cr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6BD-4CE6-A44C-5E53602DB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Studies!$A$54:$A$57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</c:numCache>
            </c:numRef>
          </c:xVal>
          <c:yVal>
            <c:numRef>
              <c:f>Studies!$C$54:$C$57</c:f>
              <c:numCache>
                <c:formatCode>0.00</c:formatCode>
                <c:ptCount val="4"/>
                <c:pt idx="0">
                  <c:v>5.9577868230623823</c:v>
                </c:pt>
                <c:pt idx="1">
                  <c:v>5.9577868230623823</c:v>
                </c:pt>
                <c:pt idx="2">
                  <c:v>5.9577868230623823</c:v>
                </c:pt>
                <c:pt idx="3">
                  <c:v>5.9577868230623823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6BD-4CE6-A44C-5E53602DB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6501712"/>
        <c:axId val="-1893782720"/>
      </c:scatterChart>
      <c:valAx>
        <c:axId val="-1919244160"/>
        <c:scaling>
          <c:orientation val="minMax"/>
          <c:max val="0.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Rigid extension of the lifting device, ylift (m)</a:t>
                </a:r>
              </a:p>
            </c:rich>
          </c:tx>
          <c:layout>
            <c:manualLayout>
              <c:xMode val="edge"/>
              <c:yMode val="edge"/>
              <c:x val="0.25295822397200352"/>
              <c:y val="0.914351851851851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893784352"/>
        <c:crosses val="autoZero"/>
        <c:crossBetween val="midCat"/>
        <c:majorUnit val="0.30000000000000004"/>
      </c:valAx>
      <c:valAx>
        <c:axId val="-1893784352"/>
        <c:scaling>
          <c:orientation val="minMax"/>
          <c:max val="2.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FS []</a:t>
                </a:r>
              </a:p>
            </c:rich>
          </c:tx>
          <c:layout>
            <c:manualLayout>
              <c:xMode val="edge"/>
              <c:yMode val="edge"/>
              <c:x val="3.5816960092666838E-4"/>
              <c:y val="0.40362094411304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919244160"/>
        <c:crosses val="autoZero"/>
        <c:crossBetween val="midCat"/>
        <c:majorUnit val="0.5"/>
      </c:valAx>
      <c:valAx>
        <c:axId val="-1893782720"/>
        <c:scaling>
          <c:orientation val="minMax"/>
          <c:max val="6"/>
          <c:min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θ</a:t>
                </a:r>
                <a:r>
                  <a:rPr lang="es-ES"/>
                  <a:t> (°)</a:t>
                </a:r>
              </a:p>
            </c:rich>
          </c:tx>
          <c:layout>
            <c:manualLayout>
              <c:xMode val="edge"/>
              <c:yMode val="edge"/>
              <c:x val="0.95169892415758706"/>
              <c:y val="0.41557721332381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936501712"/>
        <c:crosses val="max"/>
        <c:crossBetween val="midCat"/>
        <c:majorUnit val="2"/>
      </c:valAx>
      <c:valAx>
        <c:axId val="-193650171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-1893782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84881546669386E-2"/>
          <c:y val="3.8545767787823343E-2"/>
          <c:w val="0.81321435917688967"/>
          <c:h val="0.8338911938785901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'[Lateral Stability ^M Montecarlo.xlsx]Motecarlo (real values)'!$AM$11:$AM$15</c:f>
              <c:numCache>
                <c:formatCode>0.00</c:formatCode>
                <c:ptCount val="5"/>
                <c:pt idx="0">
                  <c:v>1.2</c:v>
                </c:pt>
                <c:pt idx="1">
                  <c:v>1.25</c:v>
                </c:pt>
                <c:pt idx="2">
                  <c:v>1.3</c:v>
                </c:pt>
                <c:pt idx="3">
                  <c:v>1.35</c:v>
                </c:pt>
                <c:pt idx="4">
                  <c:v>1.4</c:v>
                </c:pt>
              </c:numCache>
            </c:numRef>
          </c:xVal>
          <c:yVal>
            <c:numRef>
              <c:f>'[Lateral Stability ^M Montecarlo.xlsx]Motecarlo (real values)'!$AN$11:$AN$15</c:f>
              <c:numCache>
                <c:formatCode>0.00</c:formatCode>
                <c:ptCount val="5"/>
                <c:pt idx="0">
                  <c:v>1.19</c:v>
                </c:pt>
                <c:pt idx="1">
                  <c:v>1.246711924093812</c:v>
                </c:pt>
                <c:pt idx="2">
                  <c:v>1.3018052374709088</c:v>
                </c:pt>
                <c:pt idx="3">
                  <c:v>1.3638237041106334</c:v>
                </c:pt>
                <c:pt idx="4">
                  <c:v>1.4235882864722476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5F3-4072-8FF8-8246496D1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9136224"/>
        <c:axId val="-1496205056"/>
      </c:scatterChart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'[Lateral Stability ^M Montecarlo.xlsx]Motecarlo (real values)'!$AM$11:$AM$15</c:f>
              <c:numCache>
                <c:formatCode>0.00</c:formatCode>
                <c:ptCount val="5"/>
                <c:pt idx="0">
                  <c:v>1.2</c:v>
                </c:pt>
                <c:pt idx="1">
                  <c:v>1.25</c:v>
                </c:pt>
                <c:pt idx="2">
                  <c:v>1.3</c:v>
                </c:pt>
                <c:pt idx="3">
                  <c:v>1.35</c:v>
                </c:pt>
                <c:pt idx="4">
                  <c:v>1.4</c:v>
                </c:pt>
              </c:numCache>
            </c:numRef>
          </c:xVal>
          <c:yVal>
            <c:numRef>
              <c:f>'[Lateral Stability ^M Montecarlo.xlsx]Motecarlo (real values)'!$AO$11:$AO$15</c:f>
              <c:numCache>
                <c:formatCode>0.00%</c:formatCode>
                <c:ptCount val="5"/>
                <c:pt idx="0">
                  <c:v>9.9232238729208014E-2</c:v>
                </c:pt>
                <c:pt idx="1">
                  <c:v>2.6871438925516508E-2</c:v>
                </c:pt>
                <c:pt idx="2">
                  <c:v>1.2390763853869334E-2</c:v>
                </c:pt>
                <c:pt idx="3">
                  <c:v>5.288509030014708E-3</c:v>
                </c:pt>
                <c:pt idx="4">
                  <c:v>2.1886324242280574E-3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5F3-4072-8FF8-8246496D188A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'[Lateral Stability ^M Montecarlo.xlsx]Motecarlo (real values)'!$AM$11:$AM$15</c:f>
              <c:numCache>
                <c:formatCode>0.00</c:formatCode>
                <c:ptCount val="5"/>
                <c:pt idx="0">
                  <c:v>1.2</c:v>
                </c:pt>
                <c:pt idx="1">
                  <c:v>1.25</c:v>
                </c:pt>
                <c:pt idx="2">
                  <c:v>1.3</c:v>
                </c:pt>
                <c:pt idx="3">
                  <c:v>1.35</c:v>
                </c:pt>
                <c:pt idx="4">
                  <c:v>1.4</c:v>
                </c:pt>
              </c:numCache>
            </c:numRef>
          </c:xVal>
          <c:yVal>
            <c:numRef>
              <c:f>'[Lateral Stability ^M Montecarlo.xlsx]Motecarlo (real values)'!$AQ$11:$AQ$15</c:f>
              <c:numCache>
                <c:formatCode>0.00%</c:formatCode>
                <c:ptCount val="5"/>
                <c:pt idx="0">
                  <c:v>0</c:v>
                </c:pt>
                <c:pt idx="1">
                  <c:v>1.0968921389396721E-2</c:v>
                </c:pt>
                <c:pt idx="2">
                  <c:v>2.1937842778793442E-2</c:v>
                </c:pt>
                <c:pt idx="3">
                  <c:v>3.2906764168190161E-2</c:v>
                </c:pt>
                <c:pt idx="4">
                  <c:v>4.3875685557586884E-2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5F3-4072-8FF8-8246496D1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6219744"/>
        <c:axId val="-1496204512"/>
      </c:scatterChart>
      <c:valAx>
        <c:axId val="-1499136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Width of the upper flange, </a:t>
                </a:r>
                <a:r>
                  <a:rPr lang="es-ES" b="1" i="1"/>
                  <a:t>b</a:t>
                </a:r>
                <a:r>
                  <a:rPr lang="es-ES"/>
                  <a:t> (m)</a:t>
                </a:r>
              </a:p>
            </c:rich>
          </c:tx>
          <c:layout>
            <c:manualLayout>
              <c:xMode val="edge"/>
              <c:yMode val="edge"/>
              <c:x val="0.37733570068447325"/>
              <c:y val="0.93620661635206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496205056"/>
        <c:crosses val="autoZero"/>
        <c:crossBetween val="midCat"/>
      </c:valAx>
      <c:valAx>
        <c:axId val="-1496205056"/>
        <c:scaling>
          <c:orientation val="minMax"/>
          <c:max val="1.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b="1"/>
                  <a:t>Cracking safety factor, FS</a:t>
                </a:r>
                <a:r>
                  <a:rPr lang="es-ES" b="1" baseline="-25000"/>
                  <a:t>cr</a:t>
                </a:r>
                <a:r>
                  <a:rPr lang="es-ES"/>
                  <a:t> []</a:t>
                </a:r>
              </a:p>
            </c:rich>
          </c:tx>
          <c:layout>
            <c:manualLayout>
              <c:xMode val="edge"/>
              <c:yMode val="edge"/>
              <c:x val="6.5359477124183009E-3"/>
              <c:y val="0.264751205969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499136224"/>
        <c:crosses val="autoZero"/>
        <c:crossBetween val="midCat"/>
      </c:valAx>
      <c:valAx>
        <c:axId val="-14962045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Probability</a:t>
                </a:r>
                <a:r>
                  <a:rPr lang="es-ES" baseline="0"/>
                  <a:t> of cracking during lifting</a:t>
                </a:r>
              </a:p>
              <a:p>
                <a:pPr>
                  <a:defRPr/>
                </a:pPr>
                <a:r>
                  <a:rPr lang="es-ES" baseline="0"/>
                  <a:t>Increment of the weight of the beam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496219744"/>
        <c:crosses val="max"/>
        <c:crossBetween val="midCat"/>
      </c:valAx>
      <c:valAx>
        <c:axId val="-149621974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-1496204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198950324036"/>
          <c:y val="5.0925925925925923E-2"/>
          <c:w val="0.76456344853027647"/>
          <c:h val="0.81337197433654129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0.24166666666666672"/>
                  <c:y val="-9.722222222222222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FScr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737-43A3-8DF8-CA67B5A0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Studies!$A$79:$A$82</c:f>
              <c:numCache>
                <c:formatCode>0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</c:numCache>
            </c:numRef>
          </c:xVal>
          <c:yVal>
            <c:numRef>
              <c:f>Studies!$G$79:$G$82</c:f>
              <c:numCache>
                <c:formatCode>0.00</c:formatCode>
                <c:ptCount val="4"/>
                <c:pt idx="0">
                  <c:v>1.3750038724890852</c:v>
                </c:pt>
                <c:pt idx="1">
                  <c:v>1.3114454475155382</c:v>
                </c:pt>
                <c:pt idx="2">
                  <c:v>1.2319131845997489</c:v>
                </c:pt>
                <c:pt idx="3">
                  <c:v>1.1099073293994124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737-43A3-8DF8-CA67B5A07294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2.2222222222222223E-2"/>
                  <c:y val="9.2592592592592587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FSu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737-43A3-8DF8-CA67B5A0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Studies!$A$79:$A$82</c:f>
              <c:numCache>
                <c:formatCode>0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</c:numCache>
            </c:numRef>
          </c:xVal>
          <c:yVal>
            <c:numRef>
              <c:f>Studies!$E$79:$E$82</c:f>
              <c:numCache>
                <c:formatCode>0.00</c:formatCode>
                <c:ptCount val="4"/>
                <c:pt idx="0">
                  <c:v>1.5046520745982526</c:v>
                </c:pt>
                <c:pt idx="1">
                  <c:v>1.4805754983244617</c:v>
                </c:pt>
                <c:pt idx="2">
                  <c:v>1.4526001687053791</c:v>
                </c:pt>
                <c:pt idx="3">
                  <c:v>1.4140816252043111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737-43A3-8DF8-CA67B5A07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93784896"/>
        <c:axId val="-1893787072"/>
      </c:scatterChart>
      <c:scatterChart>
        <c:scatterStyle val="smoothMarker"/>
        <c:varyColors val="0"/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37-43A3-8DF8-CA67B5A07294}"/>
                </c:ext>
              </c:extLst>
            </c:dLbl>
            <c:dLbl>
              <c:idx val="2"/>
              <c:layout>
                <c:manualLayout>
                  <c:x val="-0.18611111111111112"/>
                  <c:y val="2.314814814814814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GB"/>
                      <a:t>eq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737-43A3-8DF8-CA67B5A0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Studies!$A$79:$A$82</c:f>
              <c:numCache>
                <c:formatCode>0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</c:numCache>
            </c:numRef>
          </c:xVal>
          <c:yVal>
            <c:numRef>
              <c:f>Studies!$B$79:$B$82</c:f>
              <c:numCache>
                <c:formatCode>0.00</c:formatCode>
                <c:ptCount val="4"/>
                <c:pt idx="0">
                  <c:v>3.605465709986639</c:v>
                </c:pt>
                <c:pt idx="1">
                  <c:v>3.6410017280920686</c:v>
                </c:pt>
                <c:pt idx="2">
                  <c:v>3.684912427278646</c:v>
                </c:pt>
                <c:pt idx="3">
                  <c:v>3.7505161973882659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737-43A3-8DF8-CA67B5A07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48022624"/>
        <c:axId val="-1893786528"/>
      </c:scatterChart>
      <c:valAx>
        <c:axId val="-1893784896"/>
        <c:scaling>
          <c:orientation val="minMax"/>
          <c:max val="4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Angle of the lifting cables, </a:t>
                </a:r>
                <a:r>
                  <a:rPr lang="el-GR"/>
                  <a:t>ψ</a:t>
                </a:r>
                <a:r>
                  <a:rPr lang="es-ES"/>
                  <a:t>lift (°)</a:t>
                </a:r>
              </a:p>
            </c:rich>
          </c:tx>
          <c:layout>
            <c:manualLayout>
              <c:xMode val="edge"/>
              <c:yMode val="edge"/>
              <c:x val="0.29184711286089238"/>
              <c:y val="0.93287037037037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893787072"/>
        <c:crosses val="autoZero"/>
        <c:crossBetween val="midCat"/>
        <c:majorUnit val="15"/>
      </c:valAx>
      <c:valAx>
        <c:axId val="-1893787072"/>
        <c:scaling>
          <c:orientation val="minMax"/>
          <c:max val="1.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FS []</a:t>
                </a:r>
              </a:p>
            </c:rich>
          </c:tx>
          <c:layout>
            <c:manualLayout>
              <c:xMode val="edge"/>
              <c:yMode val="edge"/>
              <c:x val="2.7777777777777779E-3"/>
              <c:y val="0.397820064158646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893784896"/>
        <c:crosses val="autoZero"/>
        <c:crossBetween val="midCat"/>
        <c:majorUnit val="0.25"/>
      </c:valAx>
      <c:valAx>
        <c:axId val="-1893786528"/>
        <c:scaling>
          <c:orientation val="minMax"/>
          <c:max val="4"/>
          <c:min val="3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θ</a:t>
                </a:r>
                <a:r>
                  <a:rPr lang="es-ES"/>
                  <a:t> (°)</a:t>
                </a:r>
              </a:p>
            </c:rich>
          </c:tx>
          <c:layout>
            <c:manualLayout>
              <c:xMode val="edge"/>
              <c:yMode val="edge"/>
              <c:x val="0.95972222222222225"/>
              <c:y val="0.40124599008457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448022624"/>
        <c:crosses val="max"/>
        <c:crossBetween val="midCat"/>
        <c:majorUnit val="0.25"/>
      </c:valAx>
      <c:valAx>
        <c:axId val="-1448022624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1893786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317819868000974E-2"/>
          <c:y val="2.9869496206823515E-2"/>
          <c:w val="0.81155954400337771"/>
          <c:h val="0.8769600960273065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1"/>
              <c:layout>
                <c:manualLayout>
                  <c:x val="0.35332060450463354"/>
                  <c:y val="-0.281530811277878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ca: applied moment arm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Lifting!$F$140:$F$390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</c:numCache>
            </c:numRef>
          </c:xVal>
          <c:yVal>
            <c:numRef>
              <c:f>Lifting!$I$140:$I$390</c:f>
              <c:numCache>
                <c:formatCode>0</c:formatCode>
                <c:ptCount val="251"/>
                <c:pt idx="0">
                  <c:v>24.39755477321582</c:v>
                </c:pt>
                <c:pt idx="1">
                  <c:v>25.331651780287945</c:v>
                </c:pt>
                <c:pt idx="2">
                  <c:v>26.265663086160266</c:v>
                </c:pt>
                <c:pt idx="3">
                  <c:v>27.199577309181027</c:v>
                </c:pt>
                <c:pt idx="4">
                  <c:v>28.133383068202225</c:v>
                </c:pt>
                <c:pt idx="5">
                  <c:v>29.067068982718325</c:v>
                </c:pt>
                <c:pt idx="6">
                  <c:v>30.000623673004878</c:v>
                </c:pt>
                <c:pt idx="7">
                  <c:v>30.934035760257242</c:v>
                </c:pt>
                <c:pt idx="8">
                  <c:v>31.867293866729209</c:v>
                </c:pt>
                <c:pt idx="9">
                  <c:v>32.800386615871666</c:v>
                </c:pt>
                <c:pt idx="10">
                  <c:v>33.733302632471229</c:v>
                </c:pt>
                <c:pt idx="11">
                  <c:v>34.666030542788853</c:v>
                </c:pt>
                <c:pt idx="12">
                  <c:v>35.598558974698456</c:v>
                </c:pt>
                <c:pt idx="13">
                  <c:v>36.530876557825472</c:v>
                </c:pt>
                <c:pt idx="14">
                  <c:v>37.46297192368548</c:v>
                </c:pt>
                <c:pt idx="15">
                  <c:v>38.394833705822698</c:v>
                </c:pt>
                <c:pt idx="16">
                  <c:v>39.326450539948503</c:v>
                </c:pt>
                <c:pt idx="17">
                  <c:v>40.257811064079974</c:v>
                </c:pt>
                <c:pt idx="18">
                  <c:v>41.188903918678363</c:v>
                </c:pt>
                <c:pt idx="19">
                  <c:v>42.119717746787479</c:v>
                </c:pt>
                <c:pt idx="20">
                  <c:v>43.050241194172173</c:v>
                </c:pt>
                <c:pt idx="21">
                  <c:v>43.980462909456719</c:v>
                </c:pt>
                <c:pt idx="22">
                  <c:v>44.9103715442631</c:v>
                </c:pt>
                <c:pt idx="23">
                  <c:v>45.839955753349422</c:v>
                </c:pt>
                <c:pt idx="24">
                  <c:v>46.769204194748127</c:v>
                </c:pt>
                <c:pt idx="25">
                  <c:v>47.698105529904268</c:v>
                </c:pt>
                <c:pt idx="26">
                  <c:v>48.626648423813705</c:v>
                </c:pt>
                <c:pt idx="27">
                  <c:v>49.554821545161253</c:v>
                </c:pt>
                <c:pt idx="28">
                  <c:v>50.482613566458859</c:v>
                </c:pt>
                <c:pt idx="29">
                  <c:v>51.410013164183617</c:v>
                </c:pt>
                <c:pt idx="30">
                  <c:v>52.337009018915822</c:v>
                </c:pt>
                <c:pt idx="31">
                  <c:v>53.263589815476962</c:v>
                </c:pt>
                <c:pt idx="32">
                  <c:v>54.189744243067636</c:v>
                </c:pt>
                <c:pt idx="33">
                  <c:v>55.115460995405442</c:v>
                </c:pt>
                <c:pt idx="34">
                  <c:v>56.040728770862806</c:v>
                </c:pt>
                <c:pt idx="35">
                  <c:v>56.965536272604758</c:v>
                </c:pt>
                <c:pt idx="36">
                  <c:v>57.889872208726636</c:v>
                </c:pt>
                <c:pt idx="37">
                  <c:v>58.813725292391794</c:v>
                </c:pt>
                <c:pt idx="38">
                  <c:v>59.737084241969093</c:v>
                </c:pt>
                <c:pt idx="39">
                  <c:v>60.659937781170576</c:v>
                </c:pt>
                <c:pt idx="40">
                  <c:v>61.582274639188846</c:v>
                </c:pt>
                <c:pt idx="41">
                  <c:v>62.504083550834522</c:v>
                </c:pt>
                <c:pt idx="42">
                  <c:v>63.425353256673567</c:v>
                </c:pt>
                <c:pt idx="43">
                  <c:v>64.346072503164592</c:v>
                </c:pt>
                <c:pt idx="44">
                  <c:v>65.266230042795982</c:v>
                </c:pt>
                <c:pt idx="45">
                  <c:v>66.185814634223121</c:v>
                </c:pt>
                <c:pt idx="46">
                  <c:v>67.104815042405434</c:v>
                </c:pt>
                <c:pt idx="47">
                  <c:v>68.023220038743375</c:v>
                </c:pt>
                <c:pt idx="48">
                  <c:v>68.941018401215217</c:v>
                </c:pt>
                <c:pt idx="49">
                  <c:v>69.858198914514162</c:v>
                </c:pt>
                <c:pt idx="50">
                  <c:v>70.774750370184776</c:v>
                </c:pt>
                <c:pt idx="51">
                  <c:v>71.690661566759914</c:v>
                </c:pt>
                <c:pt idx="52">
                  <c:v>72.605921309897141</c:v>
                </c:pt>
                <c:pt idx="53">
                  <c:v>73.520518412515287</c:v>
                </c:pt>
                <c:pt idx="54">
                  <c:v>74.434441694930939</c:v>
                </c:pt>
                <c:pt idx="55">
                  <c:v>75.347679984994656</c:v>
                </c:pt>
                <c:pt idx="56">
                  <c:v>76.260222118227304</c:v>
                </c:pt>
                <c:pt idx="57">
                  <c:v>77.172056937956114</c:v>
                </c:pt>
                <c:pt idx="58">
                  <c:v>78.083173295450791</c:v>
                </c:pt>
                <c:pt idx="59">
                  <c:v>78.9935600500595</c:v>
                </c:pt>
                <c:pt idx="60">
                  <c:v>94.469541703515773</c:v>
                </c:pt>
                <c:pt idx="61">
                  <c:v>95.864316385188019</c:v>
                </c:pt>
                <c:pt idx="62">
                  <c:v>97.266112441342997</c:v>
                </c:pt>
                <c:pt idx="63">
                  <c:v>98.674906687997563</c:v>
                </c:pt>
                <c:pt idx="64">
                  <c:v>100.09067575821196</c:v>
                </c:pt>
                <c:pt idx="65">
                  <c:v>101.51339610244959</c:v>
                </c:pt>
                <c:pt idx="66">
                  <c:v>102.94304398894042</c:v>
                </c:pt>
                <c:pt idx="67">
                  <c:v>104.37959550404763</c:v>
                </c:pt>
                <c:pt idx="68">
                  <c:v>105.82302655263773</c:v>
                </c:pt>
                <c:pt idx="69">
                  <c:v>107.27331285845399</c:v>
                </c:pt>
                <c:pt idx="70">
                  <c:v>108.73042996449351</c:v>
                </c:pt>
                <c:pt idx="71">
                  <c:v>110.19435323338719</c:v>
                </c:pt>
                <c:pt idx="72">
                  <c:v>111.66505784778364</c:v>
                </c:pt>
                <c:pt idx="73">
                  <c:v>113.14251881073596</c:v>
                </c:pt>
                <c:pt idx="74">
                  <c:v>114.62671094609229</c:v>
                </c:pt>
                <c:pt idx="75">
                  <c:v>116.11760889888944</c:v>
                </c:pt>
                <c:pt idx="76">
                  <c:v>117.61518713574989</c:v>
                </c:pt>
                <c:pt idx="77">
                  <c:v>119.11941994528242</c:v>
                </c:pt>
                <c:pt idx="78">
                  <c:v>120.63028143848571</c:v>
                </c:pt>
                <c:pt idx="79">
                  <c:v>122.14774554915546</c:v>
                </c:pt>
                <c:pt idx="80">
                  <c:v>123.67178603429483</c:v>
                </c:pt>
                <c:pt idx="81">
                  <c:v>125.20237647452824</c:v>
                </c:pt>
                <c:pt idx="82">
                  <c:v>126.73949027451836</c:v>
                </c:pt>
                <c:pt idx="83">
                  <c:v>128.28310066338653</c:v>
                </c:pt>
                <c:pt idx="84">
                  <c:v>129.83318069513632</c:v>
                </c:pt>
                <c:pt idx="85">
                  <c:v>131.38970324908075</c:v>
                </c:pt>
                <c:pt idx="86">
                  <c:v>132.9526410302723</c:v>
                </c:pt>
                <c:pt idx="87">
                  <c:v>134.52196656993658</c:v>
                </c:pt>
                <c:pt idx="88">
                  <c:v>136.09765222590903</c:v>
                </c:pt>
                <c:pt idx="89">
                  <c:v>137.67967018307533</c:v>
                </c:pt>
                <c:pt idx="90">
                  <c:v>139.26799245381437</c:v>
                </c:pt>
                <c:pt idx="91">
                  <c:v>140.86259087844505</c:v>
                </c:pt>
                <c:pt idx="92">
                  <c:v>142.46343712567625</c:v>
                </c:pt>
                <c:pt idx="93">
                  <c:v>144.07050269305967</c:v>
                </c:pt>
                <c:pt idx="94">
                  <c:v>145.6837589074465</c:v>
                </c:pt>
                <c:pt idx="95">
                  <c:v>147.30317692544671</c:v>
                </c:pt>
                <c:pt idx="96">
                  <c:v>148.92872773389209</c:v>
                </c:pt>
                <c:pt idx="97">
                  <c:v>150.56038215030205</c:v>
                </c:pt>
                <c:pt idx="98">
                  <c:v>152.19811082335301</c:v>
                </c:pt>
                <c:pt idx="99">
                  <c:v>153.84188423335087</c:v>
                </c:pt>
                <c:pt idx="100">
                  <c:v>155.49167269270635</c:v>
                </c:pt>
                <c:pt idx="101">
                  <c:v>157.1474463464142</c:v>
                </c:pt>
                <c:pt idx="102">
                  <c:v>158.80917517253482</c:v>
                </c:pt>
                <c:pt idx="103">
                  <c:v>160.47682898267971</c:v>
                </c:pt>
                <c:pt idx="104">
                  <c:v>162.15037742249973</c:v>
                </c:pt>
                <c:pt idx="105">
                  <c:v>163.82978997217643</c:v>
                </c:pt>
                <c:pt idx="106">
                  <c:v>165.51503594691695</c:v>
                </c:pt>
                <c:pt idx="107">
                  <c:v>167.20608449745168</c:v>
                </c:pt>
                <c:pt idx="108">
                  <c:v>168.90290461053502</c:v>
                </c:pt>
                <c:pt idx="109">
                  <c:v>170.60546510944982</c:v>
                </c:pt>
                <c:pt idx="110">
                  <c:v>172.31373465451412</c:v>
                </c:pt>
                <c:pt idx="111">
                  <c:v>174.0276817435919</c:v>
                </c:pt>
                <c:pt idx="112">
                  <c:v>175.74727471260587</c:v>
                </c:pt>
                <c:pt idx="113">
                  <c:v>177.4724817360547</c:v>
                </c:pt>
                <c:pt idx="114">
                  <c:v>179.20327082753184</c:v>
                </c:pt>
                <c:pt idx="115">
                  <c:v>180.93960984024881</c:v>
                </c:pt>
                <c:pt idx="116">
                  <c:v>182.68146646756051</c:v>
                </c:pt>
                <c:pt idx="117">
                  <c:v>184.42880824349419</c:v>
                </c:pt>
                <c:pt idx="118">
                  <c:v>186.1816025432814</c:v>
                </c:pt>
                <c:pt idx="119">
                  <c:v>187.93981658389268</c:v>
                </c:pt>
                <c:pt idx="120">
                  <c:v>189.7034174245756</c:v>
                </c:pt>
                <c:pt idx="121">
                  <c:v>191.47237196739579</c:v>
                </c:pt>
                <c:pt idx="122">
                  <c:v>193.24664695778091</c:v>
                </c:pt>
                <c:pt idx="123">
                  <c:v>195.02620898506763</c:v>
                </c:pt>
                <c:pt idx="124">
                  <c:v>196.81102448305174</c:v>
                </c:pt>
                <c:pt idx="125">
                  <c:v>198.60105973054107</c:v>
                </c:pt>
                <c:pt idx="126">
                  <c:v>200.39628085191157</c:v>
                </c:pt>
                <c:pt idx="127">
                  <c:v>202.19665381766634</c:v>
                </c:pt>
                <c:pt idx="128">
                  <c:v>204.00214444499761</c:v>
                </c:pt>
                <c:pt idx="129">
                  <c:v>205.81271839835154</c:v>
                </c:pt>
                <c:pt idx="130">
                  <c:v>207.62834118999623</c:v>
                </c:pt>
                <c:pt idx="131">
                  <c:v>209.44897818059275</c:v>
                </c:pt>
                <c:pt idx="132">
                  <c:v>211.27459457976832</c:v>
                </c:pt>
                <c:pt idx="133">
                  <c:v>213.10515544669386</c:v>
                </c:pt>
                <c:pt idx="134">
                  <c:v>214.9406256906629</c:v>
                </c:pt>
                <c:pt idx="135">
                  <c:v>216.78097007167455</c:v>
                </c:pt>
                <c:pt idx="136">
                  <c:v>218.62615320101875</c:v>
                </c:pt>
                <c:pt idx="137">
                  <c:v>220.47613954186471</c:v>
                </c:pt>
                <c:pt idx="138">
                  <c:v>222.33089340985217</c:v>
                </c:pt>
                <c:pt idx="139">
                  <c:v>224.19037897368528</c:v>
                </c:pt>
                <c:pt idx="140">
                  <c:v>226.05456025572985</c:v>
                </c:pt>
                <c:pt idx="141">
                  <c:v>227.92340113261324</c:v>
                </c:pt>
                <c:pt idx="142">
                  <c:v>229.79686533582637</c:v>
                </c:pt>
                <c:pt idx="143">
                  <c:v>231.67491645233025</c:v>
                </c:pt>
                <c:pt idx="144">
                  <c:v>233.55751792516344</c:v>
                </c:pt>
                <c:pt idx="145">
                  <c:v>235.44463305405387</c:v>
                </c:pt>
                <c:pt idx="146">
                  <c:v>237.33622499603231</c:v>
                </c:pt>
                <c:pt idx="147">
                  <c:v>239.23225676604949</c:v>
                </c:pt>
                <c:pt idx="148">
                  <c:v>241.13269123759562</c:v>
                </c:pt>
                <c:pt idx="149">
                  <c:v>243.03749114332231</c:v>
                </c:pt>
                <c:pt idx="150">
                  <c:v>244.94661907566859</c:v>
                </c:pt>
                <c:pt idx="151">
                  <c:v>246.86003748748786</c:v>
                </c:pt>
                <c:pt idx="152">
                  <c:v>248.77770869267908</c:v>
                </c:pt>
                <c:pt idx="153">
                  <c:v>250.69959486682009</c:v>
                </c:pt>
                <c:pt idx="154">
                  <c:v>252.62565804780343</c:v>
                </c:pt>
                <c:pt idx="155">
                  <c:v>254.55586013647579</c:v>
                </c:pt>
                <c:pt idx="156">
                  <c:v>256.49016289727865</c:v>
                </c:pt>
                <c:pt idx="157">
                  <c:v>258.4285279588936</c:v>
                </c:pt>
                <c:pt idx="158">
                  <c:v>260.3709168148884</c:v>
                </c:pt>
                <c:pt idx="159">
                  <c:v>262.31729082436709</c:v>
                </c:pt>
                <c:pt idx="160">
                  <c:v>264.26761121262223</c:v>
                </c:pt>
                <c:pt idx="161">
                  <c:v>266.22183907178965</c:v>
                </c:pt>
                <c:pt idx="162">
                  <c:v>268.17993536150658</c:v>
                </c:pt>
                <c:pt idx="163">
                  <c:v>270.14186090957128</c:v>
                </c:pt>
                <c:pt idx="164">
                  <c:v>272.10757641260648</c:v>
                </c:pt>
                <c:pt idx="165">
                  <c:v>274.07704243672441</c:v>
                </c:pt>
                <c:pt idx="166">
                  <c:v>276.05021941819541</c:v>
                </c:pt>
                <c:pt idx="167">
                  <c:v>278.02706766411831</c:v>
                </c:pt>
                <c:pt idx="168">
                  <c:v>280.00754735309414</c:v>
                </c:pt>
                <c:pt idx="169">
                  <c:v>281.99161853590158</c:v>
                </c:pt>
                <c:pt idx="170">
                  <c:v>283.97924113617574</c:v>
                </c:pt>
                <c:pt idx="171">
                  <c:v>285.97037495108907</c:v>
                </c:pt>
                <c:pt idx="172">
                  <c:v>287.96497965203508</c:v>
                </c:pt>
                <c:pt idx="173">
                  <c:v>289.96301478531427</c:v>
                </c:pt>
                <c:pt idx="174">
                  <c:v>291.96443977282291</c:v>
                </c:pt>
                <c:pt idx="175">
                  <c:v>293.96921391274429</c:v>
                </c:pt>
                <c:pt idx="176">
                  <c:v>295.97729638024214</c:v>
                </c:pt>
                <c:pt idx="177">
                  <c:v>297.98864622815705</c:v>
                </c:pt>
                <c:pt idx="178">
                  <c:v>300.00322238770485</c:v>
                </c:pt>
                <c:pt idx="179">
                  <c:v>302.02098366917812</c:v>
                </c:pt>
                <c:pt idx="180">
                  <c:v>304.04188876264942</c:v>
                </c:pt>
                <c:pt idx="181">
                  <c:v>306.06589623867751</c:v>
                </c:pt>
                <c:pt idx="182">
                  <c:v>308.09296454901556</c:v>
                </c:pt>
                <c:pt idx="183">
                  <c:v>310.12305202732267</c:v>
                </c:pt>
                <c:pt idx="184">
                  <c:v>312.15611688987656</c:v>
                </c:pt>
                <c:pt idx="185">
                  <c:v>314.19211723628933</c:v>
                </c:pt>
                <c:pt idx="186">
                  <c:v>316.2310110502263</c:v>
                </c:pt>
                <c:pt idx="187">
                  <c:v>318.27275620012546</c:v>
                </c:pt>
                <c:pt idx="188">
                  <c:v>320.31731043992141</c:v>
                </c:pt>
                <c:pt idx="189">
                  <c:v>322.36463140976963</c:v>
                </c:pt>
                <c:pt idx="190">
                  <c:v>324.41467663677463</c:v>
                </c:pt>
                <c:pt idx="191">
                  <c:v>326.46740353572017</c:v>
                </c:pt>
                <c:pt idx="192">
                  <c:v>328.52276940980062</c:v>
                </c:pt>
                <c:pt idx="193">
                  <c:v>330.58073145135643</c:v>
                </c:pt>
                <c:pt idx="194">
                  <c:v>332.64124674261024</c:v>
                </c:pt>
                <c:pt idx="195">
                  <c:v>334.70427225640674</c:v>
                </c:pt>
                <c:pt idx="196">
                  <c:v>336.76976485695366</c:v>
                </c:pt>
                <c:pt idx="197">
                  <c:v>338.83768130056558</c:v>
                </c:pt>
                <c:pt idx="198">
                  <c:v>340.90797823641026</c:v>
                </c:pt>
                <c:pt idx="199">
                  <c:v>342.980612207256</c:v>
                </c:pt>
                <c:pt idx="200">
                  <c:v>345.05553965022324</c:v>
                </c:pt>
                <c:pt idx="201">
                  <c:v>347.13271689753611</c:v>
                </c:pt>
                <c:pt idx="202">
                  <c:v>349.21210017727827</c:v>
                </c:pt>
                <c:pt idx="203">
                  <c:v>351.29364561414968</c:v>
                </c:pt>
                <c:pt idx="204">
                  <c:v>353.37730923022497</c:v>
                </c:pt>
                <c:pt idx="205">
                  <c:v>355.46304694571666</c:v>
                </c:pt>
                <c:pt idx="206">
                  <c:v>357.55081457973699</c:v>
                </c:pt>
                <c:pt idx="207">
                  <c:v>359.6405678510651</c:v>
                </c:pt>
                <c:pt idx="208">
                  <c:v>361.73226237891373</c:v>
                </c:pt>
                <c:pt idx="209">
                  <c:v>363.82585368370025</c:v>
                </c:pt>
                <c:pt idx="210">
                  <c:v>365.92129718781825</c:v>
                </c:pt>
                <c:pt idx="211">
                  <c:v>368.01854821641149</c:v>
                </c:pt>
                <c:pt idx="212">
                  <c:v>370.11756199815102</c:v>
                </c:pt>
                <c:pt idx="213">
                  <c:v>372.21829366601315</c:v>
                </c:pt>
                <c:pt idx="214">
                  <c:v>374.32069825805968</c:v>
                </c:pt>
                <c:pt idx="215">
                  <c:v>376.42473071822076</c:v>
                </c:pt>
                <c:pt idx="216">
                  <c:v>378.53034589707937</c:v>
                </c:pt>
                <c:pt idx="217">
                  <c:v>380.63749855265803</c:v>
                </c:pt>
                <c:pt idx="218">
                  <c:v>382.74614335120708</c:v>
                </c:pt>
                <c:pt idx="219">
                  <c:v>384.85623486799545</c:v>
                </c:pt>
                <c:pt idx="220">
                  <c:v>386.96772758810323</c:v>
                </c:pt>
                <c:pt idx="221">
                  <c:v>389.08057590721637</c:v>
                </c:pt>
                <c:pt idx="222">
                  <c:v>391.19473413242309</c:v>
                </c:pt>
                <c:pt idx="223">
                  <c:v>393.31015648301224</c:v>
                </c:pt>
                <c:pt idx="224">
                  <c:v>395.4267970912743</c:v>
                </c:pt>
                <c:pt idx="225">
                  <c:v>397.54461000330241</c:v>
                </c:pt>
                <c:pt idx="226">
                  <c:v>399.66354917979851</c:v>
                </c:pt>
                <c:pt idx="227">
                  <c:v>401.78356849687799</c:v>
                </c:pt>
                <c:pt idx="228">
                  <c:v>403.90462174687832</c:v>
                </c:pt>
                <c:pt idx="229">
                  <c:v>406.02666263916916</c:v>
                </c:pt>
                <c:pt idx="230">
                  <c:v>408.14964480096342</c:v>
                </c:pt>
                <c:pt idx="231">
                  <c:v>410.27352177813196</c:v>
                </c:pt>
                <c:pt idx="232">
                  <c:v>412.39824703601852</c:v>
                </c:pt>
                <c:pt idx="233">
                  <c:v>414.52377396025616</c:v>
                </c:pt>
                <c:pt idx="234">
                  <c:v>416.65005585758854</c:v>
                </c:pt>
                <c:pt idx="235">
                  <c:v>418.77704595668854</c:v>
                </c:pt>
                <c:pt idx="236">
                  <c:v>420.90469740898203</c:v>
                </c:pt>
                <c:pt idx="237">
                  <c:v>423.03296328947312</c:v>
                </c:pt>
                <c:pt idx="238">
                  <c:v>425.16179659756818</c:v>
                </c:pt>
                <c:pt idx="239">
                  <c:v>427.29115025790634</c:v>
                </c:pt>
                <c:pt idx="240">
                  <c:v>429.42097712118749</c:v>
                </c:pt>
                <c:pt idx="241">
                  <c:v>431.55122996500387</c:v>
                </c:pt>
                <c:pt idx="242">
                  <c:v>433.68186149467437</c:v>
                </c:pt>
                <c:pt idx="243">
                  <c:v>435.81282434407774</c:v>
                </c:pt>
                <c:pt idx="244">
                  <c:v>437.94407107649033</c:v>
                </c:pt>
                <c:pt idx="245">
                  <c:v>440.07555418542381</c:v>
                </c:pt>
                <c:pt idx="246">
                  <c:v>442.20722609546465</c:v>
                </c:pt>
                <c:pt idx="247">
                  <c:v>444.33903916311607</c:v>
                </c:pt>
                <c:pt idx="248">
                  <c:v>446.47094567764128</c:v>
                </c:pt>
                <c:pt idx="249">
                  <c:v>448.60289786190748</c:v>
                </c:pt>
                <c:pt idx="250">
                  <c:v>450.73484787323252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A20-4EC3-A948-5C3BCBACB071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6"/>
              <c:layout>
                <c:manualLayout>
                  <c:x val="0.30005567474696859"/>
                  <c:y val="-0.3562182722303524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cr: resisting moment arm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Lifting!$F$140:$F$390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</c:numCache>
            </c:numRef>
          </c:xVal>
          <c:yVal>
            <c:numRef>
              <c:f>Lifting!$J$140:$J$390</c:f>
              <c:numCache>
                <c:formatCode>0</c:formatCode>
                <c:ptCount val="251"/>
                <c:pt idx="0">
                  <c:v>0</c:v>
                </c:pt>
                <c:pt idx="1">
                  <c:v>2.1043877207131754</c:v>
                </c:pt>
                <c:pt idx="2">
                  <c:v>4.2087690310964003</c:v>
                </c:pt>
                <c:pt idx="3">
                  <c:v>6.3131375208392537</c:v>
                </c:pt>
                <c:pt idx="4">
                  <c:v>8.4174867796703641</c:v>
                </c:pt>
                <c:pt idx="5">
                  <c:v>10.521810397376944</c:v>
                </c:pt>
                <c:pt idx="6">
                  <c:v>12.626101963824311</c:v>
                </c:pt>
                <c:pt idx="7">
                  <c:v>14.730355068975424</c:v>
                </c:pt>
                <c:pt idx="8">
                  <c:v>16.834563302910389</c:v>
                </c:pt>
                <c:pt idx="9">
                  <c:v>18.938720255846</c:v>
                </c:pt>
                <c:pt idx="10">
                  <c:v>21.042819518155277</c:v>
                </c:pt>
                <c:pt idx="11">
                  <c:v>23.146854680386962</c:v>
                </c:pt>
                <c:pt idx="12">
                  <c:v>25.250819333285055</c:v>
                </c:pt>
                <c:pt idx="13">
                  <c:v>27.354707067808345</c:v>
                </c:pt>
                <c:pt idx="14">
                  <c:v>29.45851147514993</c:v>
                </c:pt>
                <c:pt idx="15">
                  <c:v>31.562226146756728</c:v>
                </c:pt>
                <c:pt idx="16">
                  <c:v>33.665844674349017</c:v>
                </c:pt>
                <c:pt idx="17">
                  <c:v>35.769360649939941</c:v>
                </c:pt>
                <c:pt idx="18">
                  <c:v>37.872767665855044</c:v>
                </c:pt>
                <c:pt idx="19">
                  <c:v>39.976059314751765</c:v>
                </c:pt>
                <c:pt idx="20">
                  <c:v>42.079229189638973</c:v>
                </c:pt>
                <c:pt idx="21">
                  <c:v>44.1822708838965</c:v>
                </c:pt>
                <c:pt idx="22">
                  <c:v>46.285177991294631</c:v>
                </c:pt>
                <c:pt idx="23">
                  <c:v>48.387944106013606</c:v>
                </c:pt>
                <c:pt idx="24">
                  <c:v>50.490562822663172</c:v>
                </c:pt>
                <c:pt idx="25">
                  <c:v>52.593027736302069</c:v>
                </c:pt>
                <c:pt idx="26">
                  <c:v>54.69533244245757</c:v>
                </c:pt>
                <c:pt idx="27">
                  <c:v>56.797470537144925</c:v>
                </c:pt>
                <c:pt idx="28">
                  <c:v>58.89943561688694</c:v>
                </c:pt>
                <c:pt idx="29">
                  <c:v>61.001221278733468</c:v>
                </c:pt>
                <c:pt idx="30">
                  <c:v>63.102821120280858</c:v>
                </c:pt>
                <c:pt idx="31">
                  <c:v>65.204228739691558</c:v>
                </c:pt>
                <c:pt idx="32">
                  <c:v>67.305437735713468</c:v>
                </c:pt>
                <c:pt idx="33">
                  <c:v>69.406441707699628</c:v>
                </c:pt>
                <c:pt idx="34">
                  <c:v>71.507234255627552</c:v>
                </c:pt>
                <c:pt idx="35">
                  <c:v>73.607808980118847</c:v>
                </c:pt>
                <c:pt idx="36">
                  <c:v>75.708159482458555</c:v>
                </c:pt>
                <c:pt idx="37">
                  <c:v>77.808279364614847</c:v>
                </c:pt>
                <c:pt idx="38">
                  <c:v>79.908162229258309</c:v>
                </c:pt>
                <c:pt idx="39">
                  <c:v>82.007801679781593</c:v>
                </c:pt>
                <c:pt idx="40">
                  <c:v>84.107191320318748</c:v>
                </c:pt>
                <c:pt idx="41">
                  <c:v>86.206324755764925</c:v>
                </c:pt>
                <c:pt idx="42">
                  <c:v>88.305195591795567</c:v>
                </c:pt>
                <c:pt idx="43">
                  <c:v>90.403797434886158</c:v>
                </c:pt>
                <c:pt idx="44">
                  <c:v>92.502123892331511</c:v>
                </c:pt>
                <c:pt idx="45">
                  <c:v>94.60016857226536</c:v>
                </c:pt>
                <c:pt idx="46">
                  <c:v>96.697925083679721</c:v>
                </c:pt>
                <c:pt idx="47">
                  <c:v>98.795387036444495</c:v>
                </c:pt>
                <c:pt idx="48">
                  <c:v>100.89254804132679</c:v>
                </c:pt>
                <c:pt idx="49">
                  <c:v>102.9894017100105</c:v>
                </c:pt>
                <c:pt idx="50">
                  <c:v>105.08594165511573</c:v>
                </c:pt>
                <c:pt idx="51">
                  <c:v>107.18216149021819</c:v>
                </c:pt>
                <c:pt idx="52">
                  <c:v>109.27805482986871</c:v>
                </c:pt>
                <c:pt idx="53">
                  <c:v>111.3736152896127</c:v>
                </c:pt>
                <c:pt idx="54">
                  <c:v>113.46883648600962</c:v>
                </c:pt>
                <c:pt idx="55">
                  <c:v>115.56371203665229</c:v>
                </c:pt>
                <c:pt idx="56">
                  <c:v>117.65823556018655</c:v>
                </c:pt>
                <c:pt idx="57">
                  <c:v>119.75240067633042</c:v>
                </c:pt>
                <c:pt idx="58">
                  <c:v>121.84620100589383</c:v>
                </c:pt>
                <c:pt idx="59">
                  <c:v>123.93963017079784</c:v>
                </c:pt>
                <c:pt idx="60">
                  <c:v>126.03268179409417</c:v>
                </c:pt>
                <c:pt idx="61">
                  <c:v>128.12534949998459</c:v>
                </c:pt>
                <c:pt idx="62">
                  <c:v>130.21762691384038</c:v>
                </c:pt>
                <c:pt idx="63">
                  <c:v>132.30950766222162</c:v>
                </c:pt>
                <c:pt idx="64">
                  <c:v>134.4009853728968</c:v>
                </c:pt>
                <c:pt idx="65">
                  <c:v>136.49205367486206</c:v>
                </c:pt>
                <c:pt idx="66">
                  <c:v>138.58270619836077</c:v>
                </c:pt>
                <c:pt idx="67">
                  <c:v>140.67293657490279</c:v>
                </c:pt>
                <c:pt idx="68">
                  <c:v>142.76273843728384</c:v>
                </c:pt>
                <c:pt idx="69">
                  <c:v>144.85210541960501</c:v>
                </c:pt>
                <c:pt idx="70">
                  <c:v>146.94103115729217</c:v>
                </c:pt>
                <c:pt idx="71">
                  <c:v>149.02950928711522</c:v>
                </c:pt>
                <c:pt idx="72">
                  <c:v>151.11753344720762</c:v>
                </c:pt>
                <c:pt idx="73">
                  <c:v>153.2050972770856</c:v>
                </c:pt>
                <c:pt idx="74">
                  <c:v>155.29219441766779</c:v>
                </c:pt>
                <c:pt idx="75">
                  <c:v>157.37881851129427</c:v>
                </c:pt>
                <c:pt idx="76">
                  <c:v>159.4649632017462</c:v>
                </c:pt>
                <c:pt idx="77">
                  <c:v>161.5506221342651</c:v>
                </c:pt>
                <c:pt idx="78">
                  <c:v>163.63578895557211</c:v>
                </c:pt>
                <c:pt idx="79">
                  <c:v>165.72045731388749</c:v>
                </c:pt>
                <c:pt idx="80">
                  <c:v>167.80462085894987</c:v>
                </c:pt>
                <c:pt idx="81">
                  <c:v>169.88827324203572</c:v>
                </c:pt>
                <c:pt idx="82">
                  <c:v>171.97140811597839</c:v>
                </c:pt>
                <c:pt idx="83">
                  <c:v>174.05401913518793</c:v>
                </c:pt>
                <c:pt idx="84">
                  <c:v>176.13609995566989</c:v>
                </c:pt>
                <c:pt idx="85">
                  <c:v>178.2176442350451</c:v>
                </c:pt>
                <c:pt idx="86">
                  <c:v>180.29864563256859</c:v>
                </c:pt>
                <c:pt idx="87">
                  <c:v>182.3790978091493</c:v>
                </c:pt>
                <c:pt idx="88">
                  <c:v>184.45899442736902</c:v>
                </c:pt>
                <c:pt idx="89">
                  <c:v>186.53832915150204</c:v>
                </c:pt>
                <c:pt idx="90">
                  <c:v>188.61709564753411</c:v>
                </c:pt>
                <c:pt idx="91">
                  <c:v>190.69528758318199</c:v>
                </c:pt>
                <c:pt idx="92">
                  <c:v>192.77289862791264</c:v>
                </c:pt>
                <c:pt idx="93">
                  <c:v>194.84992245296249</c:v>
                </c:pt>
                <c:pt idx="94">
                  <c:v>196.92635273135681</c:v>
                </c:pt>
                <c:pt idx="95">
                  <c:v>199.00218313792882</c:v>
                </c:pt>
                <c:pt idx="96">
                  <c:v>201.0774073493391</c:v>
                </c:pt>
                <c:pt idx="97">
                  <c:v>203.15201904409486</c:v>
                </c:pt>
                <c:pt idx="98">
                  <c:v>205.22601190256898</c:v>
                </c:pt>
                <c:pt idx="99">
                  <c:v>207.29937960701972</c:v>
                </c:pt>
                <c:pt idx="100">
                  <c:v>209.37211584160926</c:v>
                </c:pt>
                <c:pt idx="101">
                  <c:v>211.44421429242374</c:v>
                </c:pt>
                <c:pt idx="102">
                  <c:v>213.51566864749185</c:v>
                </c:pt>
                <c:pt idx="103">
                  <c:v>215.58647259680433</c:v>
                </c:pt>
                <c:pt idx="104">
                  <c:v>217.65661983233332</c:v>
                </c:pt>
                <c:pt idx="105">
                  <c:v>219.7261040480513</c:v>
                </c:pt>
                <c:pt idx="106">
                  <c:v>221.79491893995041</c:v>
                </c:pt>
                <c:pt idx="107">
                  <c:v>223.86305820606177</c:v>
                </c:pt>
                <c:pt idx="108">
                  <c:v>225.93051554647442</c:v>
                </c:pt>
                <c:pt idx="109">
                  <c:v>227.99728466335486</c:v>
                </c:pt>
                <c:pt idx="110">
                  <c:v>230.06335926096583</c:v>
                </c:pt>
                <c:pt idx="111">
                  <c:v>232.12873304568592</c:v>
                </c:pt>
                <c:pt idx="112">
                  <c:v>234.19339972602822</c:v>
                </c:pt>
                <c:pt idx="113">
                  <c:v>236.25735301266013</c:v>
                </c:pt>
                <c:pt idx="114">
                  <c:v>238.32058661842191</c:v>
                </c:pt>
                <c:pt idx="115">
                  <c:v>240.38309425834618</c:v>
                </c:pt>
                <c:pt idx="116">
                  <c:v>242.444869649677</c:v>
                </c:pt>
                <c:pt idx="117">
                  <c:v>244.50590651188895</c:v>
                </c:pt>
                <c:pt idx="118">
                  <c:v>246.56619856670633</c:v>
                </c:pt>
                <c:pt idx="119">
                  <c:v>248.62573953812228</c:v>
                </c:pt>
                <c:pt idx="120">
                  <c:v>250.68452315241771</c:v>
                </c:pt>
                <c:pt idx="121">
                  <c:v>252.74254313818082</c:v>
                </c:pt>
                <c:pt idx="122">
                  <c:v>254.79979322632568</c:v>
                </c:pt>
                <c:pt idx="123">
                  <c:v>256.85626715011188</c:v>
                </c:pt>
                <c:pt idx="124">
                  <c:v>258.91195864516317</c:v>
                </c:pt>
                <c:pt idx="125">
                  <c:v>260.9668614494866</c:v>
                </c:pt>
                <c:pt idx="126">
                  <c:v>263.02096930349211</c:v>
                </c:pt>
                <c:pt idx="127">
                  <c:v>265.0742759500107</c:v>
                </c:pt>
                <c:pt idx="128">
                  <c:v>267.12677513431447</c:v>
                </c:pt>
                <c:pt idx="129">
                  <c:v>269.17846060413473</c:v>
                </c:pt>
                <c:pt idx="130">
                  <c:v>271.22932610968189</c:v>
                </c:pt>
                <c:pt idx="131">
                  <c:v>273.27936540366386</c:v>
                </c:pt>
                <c:pt idx="132">
                  <c:v>275.32857224130538</c:v>
                </c:pt>
                <c:pt idx="133">
                  <c:v>277.37694038036722</c:v>
                </c:pt>
                <c:pt idx="134">
                  <c:v>279.42446358116462</c:v>
                </c:pt>
                <c:pt idx="135">
                  <c:v>281.47113560658681</c:v>
                </c:pt>
                <c:pt idx="136">
                  <c:v>283.51695022211601</c:v>
                </c:pt>
                <c:pt idx="137">
                  <c:v>285.56190119584596</c:v>
                </c:pt>
                <c:pt idx="138">
                  <c:v>287.60598229850149</c:v>
                </c:pt>
                <c:pt idx="139">
                  <c:v>289.64918730345687</c:v>
                </c:pt>
                <c:pt idx="140">
                  <c:v>291.69150998675553</c:v>
                </c:pt>
                <c:pt idx="141">
                  <c:v>293.73294412712823</c:v>
                </c:pt>
                <c:pt idx="142">
                  <c:v>295.77348350601261</c:v>
                </c:pt>
                <c:pt idx="143">
                  <c:v>297.81312190757188</c:v>
                </c:pt>
                <c:pt idx="144">
                  <c:v>299.85185311871362</c:v>
                </c:pt>
                <c:pt idx="145">
                  <c:v>301.88967092910912</c:v>
                </c:pt>
                <c:pt idx="146">
                  <c:v>303.92656913121186</c:v>
                </c:pt>
                <c:pt idx="147">
                  <c:v>305.96254152027672</c:v>
                </c:pt>
                <c:pt idx="148">
                  <c:v>307.9975818943787</c:v>
                </c:pt>
                <c:pt idx="149">
                  <c:v>310.03168405443171</c:v>
                </c:pt>
                <c:pt idx="150">
                  <c:v>312.06484180420813</c:v>
                </c:pt>
                <c:pt idx="151">
                  <c:v>314.09704895035668</c:v>
                </c:pt>
                <c:pt idx="152">
                  <c:v>316.12829930242185</c:v>
                </c:pt>
                <c:pt idx="153">
                  <c:v>318.15858667286307</c:v>
                </c:pt>
                <c:pt idx="154">
                  <c:v>320.18790487707264</c:v>
                </c:pt>
                <c:pt idx="155">
                  <c:v>322.21624773339556</c:v>
                </c:pt>
                <c:pt idx="156">
                  <c:v>324.24360906314763</c:v>
                </c:pt>
                <c:pt idx="157">
                  <c:v>326.26998269063466</c:v>
                </c:pt>
                <c:pt idx="158">
                  <c:v>328.29536244317126</c:v>
                </c:pt>
                <c:pt idx="159">
                  <c:v>330.31974215109926</c:v>
                </c:pt>
                <c:pt idx="160">
                  <c:v>332.34311564780717</c:v>
                </c:pt>
                <c:pt idx="161">
                  <c:v>334.36547676974828</c:v>
                </c:pt>
                <c:pt idx="162">
                  <c:v>336.38681935646002</c:v>
                </c:pt>
                <c:pt idx="163">
                  <c:v>338.4071372505822</c:v>
                </c:pt>
                <c:pt idx="164">
                  <c:v>340.42642429787628</c:v>
                </c:pt>
                <c:pt idx="165">
                  <c:v>342.44467434724356</c:v>
                </c:pt>
                <c:pt idx="166">
                  <c:v>344.46188125074457</c:v>
                </c:pt>
                <c:pt idx="167">
                  <c:v>346.47803886361703</c:v>
                </c:pt>
                <c:pt idx="168">
                  <c:v>348.49314104429527</c:v>
                </c:pt>
                <c:pt idx="169">
                  <c:v>350.50718165442862</c:v>
                </c:pt>
                <c:pt idx="170">
                  <c:v>352.52015455890017</c:v>
                </c:pt>
                <c:pt idx="171">
                  <c:v>354.53205362584515</c:v>
                </c:pt>
                <c:pt idx="172">
                  <c:v>356.54287272667028</c:v>
                </c:pt>
                <c:pt idx="173">
                  <c:v>358.55260573607171</c:v>
                </c:pt>
                <c:pt idx="174">
                  <c:v>360.56124653205427</c:v>
                </c:pt>
                <c:pt idx="175">
                  <c:v>362.56878899594972</c:v>
                </c:pt>
                <c:pt idx="176">
                  <c:v>364.57522701243551</c:v>
                </c:pt>
                <c:pt idx="177">
                  <c:v>366.58055446955348</c:v>
                </c:pt>
                <c:pt idx="178">
                  <c:v>368.58476525872845</c:v>
                </c:pt>
                <c:pt idx="179">
                  <c:v>370.58785327478682</c:v>
                </c:pt>
                <c:pt idx="180">
                  <c:v>372.58981241597508</c:v>
                </c:pt>
                <c:pt idx="181">
                  <c:v>374.59063658397844</c:v>
                </c:pt>
                <c:pt idx="182">
                  <c:v>376.59031968393953</c:v>
                </c:pt>
                <c:pt idx="183">
                  <c:v>378.58885562447688</c:v>
                </c:pt>
                <c:pt idx="184">
                  <c:v>380.58623831770331</c:v>
                </c:pt>
                <c:pt idx="185">
                  <c:v>382.58246167924489</c:v>
                </c:pt>
                <c:pt idx="186">
                  <c:v>384.57751962825893</c:v>
                </c:pt>
                <c:pt idx="187">
                  <c:v>386.57140608745294</c:v>
                </c:pt>
                <c:pt idx="188">
                  <c:v>388.56411498310308</c:v>
                </c:pt>
                <c:pt idx="189">
                  <c:v>390.55564024507242</c:v>
                </c:pt>
                <c:pt idx="190">
                  <c:v>392.54597580682952</c:v>
                </c:pt>
                <c:pt idx="191">
                  <c:v>394.53511560546724</c:v>
                </c:pt>
                <c:pt idx="192">
                  <c:v>396.52305358172072</c:v>
                </c:pt>
                <c:pt idx="193">
                  <c:v>398.50978367998619</c:v>
                </c:pt>
                <c:pt idx="194">
                  <c:v>400.49529984833913</c:v>
                </c:pt>
                <c:pt idx="195">
                  <c:v>402.47959603855298</c:v>
                </c:pt>
                <c:pt idx="196">
                  <c:v>404.46266620611749</c:v>
                </c:pt>
                <c:pt idx="197">
                  <c:v>406.44450431025683</c:v>
                </c:pt>
                <c:pt idx="198">
                  <c:v>408.42510431394874</c:v>
                </c:pt>
                <c:pt idx="199">
                  <c:v>410.40446018394186</c:v>
                </c:pt>
                <c:pt idx="200">
                  <c:v>412.38256589077497</c:v>
                </c:pt>
                <c:pt idx="201">
                  <c:v>414.35941540879514</c:v>
                </c:pt>
                <c:pt idx="202">
                  <c:v>416.33500271617589</c:v>
                </c:pt>
                <c:pt idx="203">
                  <c:v>418.30932179493561</c:v>
                </c:pt>
                <c:pt idx="204">
                  <c:v>420.28236663095601</c:v>
                </c:pt>
                <c:pt idx="205">
                  <c:v>422.25413121400038</c:v>
                </c:pt>
                <c:pt idx="206">
                  <c:v>424.22460953773179</c:v>
                </c:pt>
                <c:pt idx="207">
                  <c:v>426.19379559973157</c:v>
                </c:pt>
                <c:pt idx="208">
                  <c:v>428.16168340151745</c:v>
                </c:pt>
                <c:pt idx="209">
                  <c:v>430.12826694856199</c:v>
                </c:pt>
                <c:pt idx="210">
                  <c:v>432.09354025031058</c:v>
                </c:pt>
                <c:pt idx="211">
                  <c:v>434.05749732019979</c:v>
                </c:pt>
                <c:pt idx="212">
                  <c:v>436.020132175676</c:v>
                </c:pt>
                <c:pt idx="213">
                  <c:v>437.98143883821291</c:v>
                </c:pt>
                <c:pt idx="214">
                  <c:v>439.94141133333056</c:v>
                </c:pt>
                <c:pt idx="215">
                  <c:v>441.90004369061239</c:v>
                </c:pt>
                <c:pt idx="216">
                  <c:v>443.85732994372489</c:v>
                </c:pt>
                <c:pt idx="217">
                  <c:v>445.81326413043456</c:v>
                </c:pt>
                <c:pt idx="218">
                  <c:v>447.76784029262677</c:v>
                </c:pt>
                <c:pt idx="219">
                  <c:v>449.72105247632356</c:v>
                </c:pt>
                <c:pt idx="220">
                  <c:v>451.67289473170166</c:v>
                </c:pt>
                <c:pt idx="221">
                  <c:v>453.62336111311123</c:v>
                </c:pt>
                <c:pt idx="222">
                  <c:v>455.57244567909345</c:v>
                </c:pt>
                <c:pt idx="223">
                  <c:v>457.52014249239863</c:v>
                </c:pt>
                <c:pt idx="224">
                  <c:v>459.46644562000466</c:v>
                </c:pt>
                <c:pt idx="225">
                  <c:v>461.41134913313437</c:v>
                </c:pt>
                <c:pt idx="226">
                  <c:v>463.35484710727462</c:v>
                </c:pt>
                <c:pt idx="227">
                  <c:v>465.29693362219336</c:v>
                </c:pt>
                <c:pt idx="228">
                  <c:v>467.23760276195844</c:v>
                </c:pt>
                <c:pt idx="229">
                  <c:v>469.17684861495513</c:v>
                </c:pt>
                <c:pt idx="230">
                  <c:v>471.11466527390394</c:v>
                </c:pt>
                <c:pt idx="231">
                  <c:v>473.0510468358795</c:v>
                </c:pt>
                <c:pt idx="232">
                  <c:v>474.98598740232768</c:v>
                </c:pt>
                <c:pt idx="233">
                  <c:v>476.91948107908399</c:v>
                </c:pt>
                <c:pt idx="234">
                  <c:v>478.8515219763915</c:v>
                </c:pt>
                <c:pt idx="235">
                  <c:v>480.78210420891833</c:v>
                </c:pt>
                <c:pt idx="236">
                  <c:v>482.71122189577625</c:v>
                </c:pt>
                <c:pt idx="237">
                  <c:v>484.63886916053832</c:v>
                </c:pt>
                <c:pt idx="238">
                  <c:v>486.56504013125652</c:v>
                </c:pt>
                <c:pt idx="239">
                  <c:v>488.48972894048035</c:v>
                </c:pt>
                <c:pt idx="240">
                  <c:v>490.41292972527356</c:v>
                </c:pt>
                <c:pt idx="241">
                  <c:v>492.33463662723312</c:v>
                </c:pt>
                <c:pt idx="242">
                  <c:v>494.25484379250668</c:v>
                </c:pt>
                <c:pt idx="243">
                  <c:v>496.17354537181001</c:v>
                </c:pt>
                <c:pt idx="244">
                  <c:v>498.09073552044549</c:v>
                </c:pt>
                <c:pt idx="245">
                  <c:v>500.00640839831937</c:v>
                </c:pt>
                <c:pt idx="246">
                  <c:v>501.92055816995986</c:v>
                </c:pt>
                <c:pt idx="247">
                  <c:v>503.83317900453471</c:v>
                </c:pt>
                <c:pt idx="248">
                  <c:v>505.74426507586935</c:v>
                </c:pt>
                <c:pt idx="249">
                  <c:v>507.653810562464</c:v>
                </c:pt>
                <c:pt idx="250">
                  <c:v>509.56180964751212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A20-4EC3-A948-5C3BCBACB071}"/>
            </c:ext>
          </c:extLst>
        </c:ser>
        <c:ser>
          <c:idx val="4"/>
          <c:order val="3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" cap="rnd">
                <a:solidFill>
                  <a:schemeClr val="tx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20-4EC3-A948-5C3BCBACB071}"/>
              </c:ext>
            </c:extLst>
          </c:dPt>
          <c:dLbls>
            <c:dLbl>
              <c:idx val="0"/>
              <c:layout>
                <c:manualLayout>
                  <c:x val="-0.115713443506313"/>
                  <c:y val="-4.03720307801270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GB"/>
                      <a:t>cr = </a:t>
                    </a:r>
                    <a:fld id="{2DF9A3FF-0DB7-400B-A02F-5013420849EA}" type="XVALUE">
                      <a:rPr lang="en-US"/>
                      <a:pPr>
                        <a:defRPr/>
                      </a:pPr>
                      <a:t>[X VALUE]</a:t>
                    </a:fld>
                    <a:r>
                      <a:rPr lang="en-US"/>
                      <a:t>º</a:t>
                    </a:r>
                  </a:p>
                </c:rich>
              </c:tx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A20-4EC3-A948-5C3BCBACB071}"/>
                </c:ext>
              </c:extLst>
            </c:dLbl>
            <c:dLbl>
              <c:idx val="1"/>
              <c:layout>
                <c:manualLayout>
                  <c:x val="-6.2683286528064125E-2"/>
                  <c:y val="-7.4199935440213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Lifting!$Y$120:$Y$121</c:f>
              <c:numCache>
                <c:formatCode>0.0</c:formatCode>
                <c:ptCount val="2"/>
                <c:pt idx="0">
                  <c:v>5.9455993328089685</c:v>
                </c:pt>
                <c:pt idx="1">
                  <c:v>5.9455993328089685</c:v>
                </c:pt>
              </c:numCache>
            </c:numRef>
          </c:xVal>
          <c:yVal>
            <c:numRef>
              <c:f>Lifting!$Z$120:$Z$121</c:f>
              <c:numCache>
                <c:formatCode>0</c:formatCode>
                <c:ptCount val="2"/>
                <c:pt idx="0" formatCode="General">
                  <c:v>0</c:v>
                </c:pt>
                <c:pt idx="1">
                  <c:v>124.89409495732555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A20-4EC3-A948-5C3BCBACB071}"/>
            </c:ext>
          </c:extLst>
        </c:ser>
        <c:ser>
          <c:idx val="5"/>
          <c:order val="4"/>
          <c:spPr>
            <a:ln w="19050" cap="rnd">
              <a:noFill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" cap="rnd">
                <a:noFill/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A20-4EC3-A948-5C3BCBACB071}"/>
              </c:ext>
            </c:extLst>
          </c:dPt>
          <c:dLbls>
            <c:dLbl>
              <c:idx val="1"/>
              <c:layout>
                <c:manualLayout>
                  <c:x val="1.4543544555732826E-2"/>
                  <c:y val="1.059999077717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Lifting!$Y$123:$Y$124</c:f>
              <c:numCache>
                <c:formatCode>0.0</c:formatCode>
                <c:ptCount val="2"/>
                <c:pt idx="0">
                  <c:v>5.9455993328089685</c:v>
                </c:pt>
                <c:pt idx="1">
                  <c:v>5.9455993328089685</c:v>
                </c:pt>
              </c:numCache>
            </c:numRef>
          </c:xVal>
          <c:yVal>
            <c:numRef>
              <c:f>Lifting!$Z$123:$Z$124</c:f>
              <c:numCache>
                <c:formatCode>0</c:formatCode>
                <c:ptCount val="2"/>
                <c:pt idx="0">
                  <c:v>0</c:v>
                </c:pt>
                <c:pt idx="1">
                  <c:v>79.408445110269227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CA20-4EC3-A948-5C3BCBACB071}"/>
            </c:ext>
          </c:extLst>
        </c:ser>
        <c:ser>
          <c:idx val="3"/>
          <c:order val="6"/>
          <c:spPr>
            <a:ln w="63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451033696046694E-2"/>
                  <c:y val="-0.1645790644637092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l-GR"/>
                      <a:t>θ</a:t>
                    </a:r>
                    <a:r>
                      <a:rPr lang="en-GB"/>
                      <a:t>eq = </a:t>
                    </a:r>
                    <a:fld id="{578527C5-2980-429D-981C-640D4002A4DC}" type="XVALUE">
                      <a:rPr lang="en-US"/>
                      <a:pPr>
                        <a:defRPr/>
                      </a:pPr>
                      <a:t>[X VALUE]</a:t>
                    </a:fld>
                    <a:r>
                      <a:rPr lang="en-US"/>
                      <a:t>º</a:t>
                    </a:r>
                  </a:p>
                </c:rich>
              </c:tx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A20-4EC3-A948-5C3BCBACB071}"/>
                </c:ext>
              </c:extLst>
            </c:dLbl>
            <c:dLbl>
              <c:idx val="1"/>
              <c:layout>
                <c:manualLayout>
                  <c:x val="-4.0398734877035797E-2"/>
                  <c:y val="-3.7099967720106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Lifting!$Y$117:$Y$118</c:f>
              <c:numCache>
                <c:formatCode>0.0</c:formatCode>
                <c:ptCount val="2"/>
                <c:pt idx="0">
                  <c:v>2.0827940006252756</c:v>
                </c:pt>
                <c:pt idx="1">
                  <c:v>2.0827940006252756</c:v>
                </c:pt>
              </c:numCache>
            </c:numRef>
          </c:xVal>
          <c:yVal>
            <c:numRef>
              <c:f>Lifting!$Z$117:$Z$118</c:f>
              <c:numCache>
                <c:formatCode>0</c:formatCode>
                <c:ptCount val="2"/>
                <c:pt idx="0" formatCode="0.00">
                  <c:v>0</c:v>
                </c:pt>
                <c:pt idx="1">
                  <c:v>43.820430951176029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CA20-4EC3-A948-5C3BCBACB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84764592"/>
        <c:axId val="-1784760240"/>
      </c:scatterChart>
      <c:scatterChart>
        <c:scatterStyle val="smoothMarker"/>
        <c:varyColors val="0"/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85"/>
              <c:layout>
                <c:manualLayout>
                  <c:x val="5.6908250904743407E-3"/>
                  <c:y val="3.428813643978444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Fu = </a:t>
                    </a:r>
                    <a:fld id="{A654BA85-5DD9-44B1-B527-214558EB16FF}" type="YVALUE">
                      <a:rPr lang="en-US"/>
                      <a:pPr>
                        <a:defRPr/>
                      </a:pPr>
                      <a:t>[Y VALUE]</a:t>
                    </a:fld>
                    <a:endParaRPr lang="en-US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Lifting!$F$140:$F$390</c:f>
              <c:numCache>
                <c:formatCode>0.0</c:formatCode>
                <c:ptCount val="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</c:numCache>
            </c:numRef>
          </c:xVal>
          <c:yVal>
            <c:numRef>
              <c:f>Lifting!$K$140:$K$390</c:f>
              <c:numCache>
                <c:formatCode>0.000</c:formatCode>
                <c:ptCount val="251"/>
                <c:pt idx="0">
                  <c:v>0</c:v>
                </c:pt>
                <c:pt idx="1">
                  <c:v>8.3073450518166517E-2</c:v>
                </c:pt>
                <c:pt idx="2">
                  <c:v>0.16023844581003774</c:v>
                </c:pt>
                <c:pt idx="3">
                  <c:v>0.23210425107261862</c:v>
                </c:pt>
                <c:pt idx="4">
                  <c:v>0.29919923811737503</c:v>
                </c:pt>
                <c:pt idx="5">
                  <c:v>0.36198387954535877</c:v>
                </c:pt>
                <c:pt idx="6">
                  <c:v>0.42086131613275474</c:v>
                </c:pt>
                <c:pt idx="7">
                  <c:v>0.47618601022955981</c:v>
                </c:pt>
                <c:pt idx="8">
                  <c:v>0.52827087776305914</c:v>
                </c:pt>
                <c:pt idx="9">
                  <c:v>0.57739320202652145</c:v>
                </c:pt>
                <c:pt idx="10">
                  <c:v>0.62379956529663172</c:v>
                </c:pt>
                <c:pt idx="11">
                  <c:v>0.66770998346108357</c:v>
                </c:pt>
                <c:pt idx="12">
                  <c:v>0.70932138998188043</c:v>
                </c:pt>
                <c:pt idx="13">
                  <c:v>0.74881058560169012</c:v>
                </c:pt>
                <c:pt idx="14">
                  <c:v>0.78633674699270628</c:v>
                </c:pt>
                <c:pt idx="15">
                  <c:v>0.82204356941830481</c:v>
                </c:pt>
                <c:pt idx="16">
                  <c:v>0.85606110422171611</c:v>
                </c:pt>
                <c:pt idx="17">
                  <c:v>0.88850734067494164</c:v>
                </c:pt>
                <c:pt idx="18">
                  <c:v>0.91948957274098486</c:v>
                </c:pt>
                <c:pt idx="19">
                  <c:v>0.94910558411329304</c:v>
                </c:pt>
                <c:pt idx="20">
                  <c:v>0.97744467910984323</c:v>
                </c:pt>
                <c:pt idx="21">
                  <c:v>1.0045885823179088</c:v>
                </c:pt>
                <c:pt idx="22">
                  <c:v>1.0306122260795936</c:v>
                </c:pt>
                <c:pt idx="23">
                  <c:v>1.0555844417995104</c:v>
                </c:pt>
                <c:pt idx="24">
                  <c:v>1.0795685685054468</c:v>
                </c:pt>
                <c:pt idx="25">
                  <c:v>1.1026229899912678</c:v>
                </c:pt>
                <c:pt idx="26">
                  <c:v>1.1248016101326013</c:v>
                </c:pt>
                <c:pt idx="27">
                  <c:v>1.1461542745216662</c:v>
                </c:pt>
                <c:pt idx="28">
                  <c:v>1.1667271453635732</c:v>
                </c:pt>
                <c:pt idx="29">
                  <c:v>1.1865630355689514</c:v>
                </c:pt>
                <c:pt idx="30">
                  <c:v>1.2057017071318312</c:v>
                </c:pt>
                <c:pt idx="31">
                  <c:v>1.2241801381690756</c:v>
                </c:pt>
                <c:pt idx="32">
                  <c:v>1.2420327623953251</c:v>
                </c:pt>
                <c:pt idx="33">
                  <c:v>1.2592916842968167</c:v>
                </c:pt>
                <c:pt idx="34">
                  <c:v>1.275986872833214</c:v>
                </c:pt>
                <c:pt idx="35">
                  <c:v>1.2921463361263485</c:v>
                </c:pt>
                <c:pt idx="36">
                  <c:v>1.3077962792781204</c:v>
                </c:pt>
                <c:pt idx="37">
                  <c:v>1.3229612471883363</c:v>
                </c:pt>
                <c:pt idx="38">
                  <c:v>1.3376642540098693</c:v>
                </c:pt>
                <c:pt idx="39">
                  <c:v>1.3519269006773957</c:v>
                </c:pt>
                <c:pt idx="40">
                  <c:v>1.3657694817722081</c:v>
                </c:pt>
                <c:pt idx="41">
                  <c:v>1.379211082835146</c:v>
                </c:pt>
                <c:pt idx="42">
                  <c:v>1.3922696691090823</c:v>
                </c:pt>
                <c:pt idx="43">
                  <c:v>1.4049621665788541</c:v>
                </c:pt>
                <c:pt idx="44">
                  <c:v>1.4173045360774872</c:v>
                </c:pt>
                <c:pt idx="45">
                  <c:v>1.4293118411411052</c:v>
                </c:pt>
                <c:pt idx="46">
                  <c:v>1.440998310219223</c:v>
                </c:pt>
                <c:pt idx="47">
                  <c:v>1.4523773937807485</c:v>
                </c:pt>
                <c:pt idx="48">
                  <c:v>1.4634618167977103</c:v>
                </c:pt>
                <c:pt idx="49">
                  <c:v>1.4742636270373812</c:v>
                </c:pt>
                <c:pt idx="50">
                  <c:v>1.4847942395482501</c:v>
                </c:pt>
                <c:pt idx="51">
                  <c:v>1.4950644776852535</c:v>
                </c:pt>
                <c:pt idx="52">
                  <c:v>1.5050846109843754</c:v>
                </c:pt>
                <c:pt idx="53">
                  <c:v>1.5148643901653138</c:v>
                </c:pt>
                <c:pt idx="54">
                  <c:v>1.5244130795131223</c:v>
                </c:pt>
                <c:pt idx="55">
                  <c:v>1.5337394868649781</c:v>
                </c:pt>
                <c:pt idx="56">
                  <c:v>1.5428519914062055</c:v>
                </c:pt>
                <c:pt idx="57">
                  <c:v>1.5517585694600255</c:v>
                </c:pt>
                <c:pt idx="58">
                  <c:v>1.5604668184379837</c:v>
                </c:pt>
                <c:pt idx="59">
                  <c:v>1.5689839791022875</c:v>
                </c:pt>
                <c:pt idx="60">
                  <c:v>1.3341091691715463</c:v>
                </c:pt>
                <c:pt idx="61">
                  <c:v>1.3365280672859543</c:v>
                </c:pt>
                <c:pt idx="62">
                  <c:v>1.3387769249271582</c:v>
                </c:pt>
                <c:pt idx="63">
                  <c:v>1.3408627593697562</c:v>
                </c:pt>
                <c:pt idx="64">
                  <c:v>1.3427922666599625</c:v>
                </c:pt>
                <c:pt idx="65">
                  <c:v>1.3445718389434163</c:v>
                </c:pt>
                <c:pt idx="66">
                  <c:v>1.3462075807011231</c:v>
                </c:pt>
                <c:pt idx="67">
                  <c:v>1.347705323972517</c:v>
                </c:pt>
                <c:pt idx="68">
                  <c:v>1.3490706426381769</c:v>
                </c:pt>
                <c:pt idx="69">
                  <c:v>1.3503088658288744</c:v>
                </c:pt>
                <c:pt idx="70">
                  <c:v>1.3514250905222809</c:v>
                </c:pt>
                <c:pt idx="71">
                  <c:v>1.3524241933838184</c:v>
                </c:pt>
                <c:pt idx="72">
                  <c:v>1.3533108419036837</c:v>
                </c:pt>
                <c:pt idx="73">
                  <c:v>1.3540895048780559</c:v>
                </c:pt>
                <c:pt idx="74">
                  <c:v>1.3547644622787793</c:v>
                </c:pt>
                <c:pt idx="75">
                  <c:v>1.355339814552446</c:v>
                </c:pt>
                <c:pt idx="76">
                  <c:v>1.355819491386719</c:v>
                </c:pt>
                <c:pt idx="77">
                  <c:v>1.3562072599788808</c:v>
                </c:pt>
                <c:pt idx="78">
                  <c:v>1.3565067328390232</c:v>
                </c:pt>
                <c:pt idx="79">
                  <c:v>1.3567213751579004</c:v>
                </c:pt>
                <c:pt idx="80">
                  <c:v>1.3568545117672739</c:v>
                </c:pt>
                <c:pt idx="81">
                  <c:v>1.3569093337185865</c:v>
                </c:pt>
                <c:pt idx="82">
                  <c:v>1.3568889045039354</c:v>
                </c:pt>
                <c:pt idx="83">
                  <c:v>1.356796165941637</c:v>
                </c:pt>
                <c:pt idx="84">
                  <c:v>1.3566339437470789</c:v>
                </c:pt>
                <c:pt idx="85">
                  <c:v>1.3564049528081414</c:v>
                </c:pt>
                <c:pt idx="86">
                  <c:v>1.3561118021831244</c:v>
                </c:pt>
                <c:pt idx="87">
                  <c:v>1.3557569998378836</c:v>
                </c:pt>
                <c:pt idx="88">
                  <c:v>1.3553429571377529</c:v>
                </c:pt>
                <c:pt idx="89">
                  <c:v>1.3548719931087749</c:v>
                </c:pt>
                <c:pt idx="90">
                  <c:v>1.3543463384817975</c:v>
                </c:pt>
                <c:pt idx="91">
                  <c:v>1.3537681395320864</c:v>
                </c:pt>
                <c:pt idx="92">
                  <c:v>1.3531394617262753</c:v>
                </c:pt>
                <c:pt idx="93">
                  <c:v>1.3524622931877159</c:v>
                </c:pt>
                <c:pt idx="94">
                  <c:v>1.3517385479905482</c:v>
                </c:pt>
                <c:pt idx="95">
                  <c:v>1.3509700692921789</c:v>
                </c:pt>
                <c:pt idx="96">
                  <c:v>1.3501586323132162</c:v>
                </c:pt>
                <c:pt idx="97">
                  <c:v>1.3493059471733502</c:v>
                </c:pt>
                <c:pt idx="98">
                  <c:v>1.3484136615911233</c:v>
                </c:pt>
                <c:pt idx="99">
                  <c:v>1.3474833634550607</c:v>
                </c:pt>
                <c:pt idx="100">
                  <c:v>1.3465165832731458</c:v>
                </c:pt>
                <c:pt idx="101">
                  <c:v>1.3455147965072134</c:v>
                </c:pt>
                <c:pt idx="102">
                  <c:v>1.3444794257984296</c:v>
                </c:pt>
                <c:pt idx="103">
                  <c:v>1.3434118430896502</c:v>
                </c:pt>
                <c:pt idx="104">
                  <c:v>1.342313371650109</c:v>
                </c:pt>
                <c:pt idx="105">
                  <c:v>1.3411852880075588</c:v>
                </c:pt>
                <c:pt idx="106">
                  <c:v>1.3400288237926807</c:v>
                </c:pt>
                <c:pt idx="107">
                  <c:v>1.3388451675003106</c:v>
                </c:pt>
                <c:pt idx="108">
                  <c:v>1.3376354661717429</c:v>
                </c:pt>
                <c:pt idx="109">
                  <c:v>1.3364008270021481</c:v>
                </c:pt>
                <c:pt idx="110">
                  <c:v>1.3351423188768943</c:v>
                </c:pt>
                <c:pt idx="111">
                  <c:v>1.3338609738403495</c:v>
                </c:pt>
                <c:pt idx="112">
                  <c:v>1.3325577885005471</c:v>
                </c:pt>
                <c:pt idx="113">
                  <c:v>1.3312337253728892</c:v>
                </c:pt>
                <c:pt idx="114">
                  <c:v>1.329889714165907</c:v>
                </c:pt>
                <c:pt idx="115">
                  <c:v>1.3285266530119078</c:v>
                </c:pt>
                <c:pt idx="116">
                  <c:v>1.3271454096452029</c:v>
                </c:pt>
                <c:pt idx="117">
                  <c:v>1.3257468225304438</c:v>
                </c:pt>
                <c:pt idx="118">
                  <c:v>1.3243317019434688</c:v>
                </c:pt>
                <c:pt idx="119">
                  <c:v>1.3229008310069335</c:v>
                </c:pt>
                <c:pt idx="120">
                  <c:v>1.3214549666828626</c:v>
                </c:pt>
                <c:pt idx="121">
                  <c:v>1.3199948407241657</c:v>
                </c:pt>
                <c:pt idx="122">
                  <c:v>1.3185211605870317</c:v>
                </c:pt>
                <c:pt idx="123">
                  <c:v>1.3170346103060349</c:v>
                </c:pt>
                <c:pt idx="124">
                  <c:v>1.3155358513336697</c:v>
                </c:pt>
                <c:pt idx="125">
                  <c:v>1.3140255233459606</c:v>
                </c:pt>
                <c:pt idx="126">
                  <c:v>1.3125042450156987</c:v>
                </c:pt>
                <c:pt idx="127">
                  <c:v>1.310972614754768</c:v>
                </c:pt>
                <c:pt idx="128">
                  <c:v>1.3094312114269775</c:v>
                </c:pt>
                <c:pt idx="129">
                  <c:v>1.3078805950327059</c:v>
                </c:pt>
                <c:pt idx="130">
                  <c:v>1.3063213073666362</c:v>
                </c:pt>
                <c:pt idx="131">
                  <c:v>1.3047538726497618</c:v>
                </c:pt>
                <c:pt idx="132">
                  <c:v>1.3031787981368153</c:v>
                </c:pt>
                <c:pt idx="133">
                  <c:v>1.3015965747001852</c:v>
                </c:pt>
                <c:pt idx="134">
                  <c:v>1.3000076773913611</c:v>
                </c:pt>
                <c:pt idx="135">
                  <c:v>1.2984125659808778</c:v>
                </c:pt>
                <c:pt idx="136">
                  <c:v>1.2968116854776863</c:v>
                </c:pt>
                <c:pt idx="137">
                  <c:v>1.2952054666288393</c:v>
                </c:pt>
                <c:pt idx="138">
                  <c:v>1.2935943264003309</c:v>
                </c:pt>
                <c:pt idx="139">
                  <c:v>1.2919786684398928</c:v>
                </c:pt>
                <c:pt idx="140">
                  <c:v>1.2903588835225099</c:v>
                </c:pt>
                <c:pt idx="141">
                  <c:v>1.288735349979377</c:v>
                </c:pt>
                <c:pt idx="142">
                  <c:v>1.2871084341110035</c:v>
                </c:pt>
                <c:pt idx="143">
                  <c:v>1.2854784905851053</c:v>
                </c:pt>
                <c:pt idx="144">
                  <c:v>1.2838458628199338</c:v>
                </c:pt>
                <c:pt idx="145">
                  <c:v>1.2822108833536277</c:v>
                </c:pt>
                <c:pt idx="146">
                  <c:v>1.280573874200168</c:v>
                </c:pt>
                <c:pt idx="147">
                  <c:v>1.2789351471924801</c:v>
                </c:pt>
                <c:pt idx="148">
                  <c:v>1.2772950043132019</c:v>
                </c:pt>
                <c:pt idx="149">
                  <c:v>1.2756537380136221</c:v>
                </c:pt>
                <c:pt idx="150">
                  <c:v>1.274011631521256</c:v>
                </c:pt>
                <c:pt idx="151">
                  <c:v>1.2723689591365177</c:v>
                </c:pt>
                <c:pt idx="152">
                  <c:v>1.2707259865189229</c:v>
                </c:pt>
                <c:pt idx="153">
                  <c:v>1.2690829709632336</c:v>
                </c:pt>
                <c:pt idx="154">
                  <c:v>1.2674401616659408</c:v>
                </c:pt>
                <c:pt idx="155">
                  <c:v>1.2657977999824668</c:v>
                </c:pt>
                <c:pt idx="156">
                  <c:v>1.2641561196754492</c:v>
                </c:pt>
                <c:pt idx="157">
                  <c:v>1.2625153471544446</c:v>
                </c:pt>
                <c:pt idx="158">
                  <c:v>1.260875701707399</c:v>
                </c:pt>
                <c:pt idx="159">
                  <c:v>1.2592373957241834</c:v>
                </c:pt>
                <c:pt idx="160">
                  <c:v>1.2576006349125142</c:v>
                </c:pt>
                <c:pt idx="161">
                  <c:v>1.255965618506538</c:v>
                </c:pt>
                <c:pt idx="162">
                  <c:v>1.2543325394683631</c:v>
                </c:pt>
                <c:pt idx="163">
                  <c:v>1.2527015846828062</c:v>
                </c:pt>
                <c:pt idx="164">
                  <c:v>1.2510729351456038</c:v>
                </c:pt>
                <c:pt idx="165">
                  <c:v>1.2494467661453368</c:v>
                </c:pt>
                <c:pt idx="166">
                  <c:v>1.2478232474393023</c:v>
                </c:pt>
                <c:pt idx="167">
                  <c:v>1.2462025434235549</c:v>
                </c:pt>
                <c:pt idx="168">
                  <c:v>1.2445848132973347</c:v>
                </c:pt>
                <c:pt idx="169">
                  <c:v>1.2429702112220899</c:v>
                </c:pt>
                <c:pt idx="170">
                  <c:v>1.2413588864752871</c:v>
                </c:pt>
                <c:pt idx="171">
                  <c:v>1.2397509835992016</c:v>
                </c:pt>
                <c:pt idx="172">
                  <c:v>1.2381466425448744</c:v>
                </c:pt>
                <c:pt idx="173">
                  <c:v>1.2365459988114018</c:v>
                </c:pt>
                <c:pt idx="174">
                  <c:v>1.2349491835807347</c:v>
                </c:pt>
                <c:pt idx="175">
                  <c:v>1.2333563238481398</c:v>
                </c:pt>
                <c:pt idx="176">
                  <c:v>1.2317675425484851</c:v>
                </c:pt>
                <c:pt idx="177">
                  <c:v>1.2301829586784947</c:v>
                </c:pt>
                <c:pt idx="178">
                  <c:v>1.2286026874151146</c:v>
                </c:pt>
                <c:pt idx="179">
                  <c:v>1.2270268402301283</c:v>
                </c:pt>
                <c:pt idx="180">
                  <c:v>1.2254555250011543</c:v>
                </c:pt>
                <c:pt idx="181">
                  <c:v>1.2238888461191497</c:v>
                </c:pt>
                <c:pt idx="182">
                  <c:v>1.2223269045925471</c:v>
                </c:pt>
                <c:pt idx="183">
                  <c:v>1.2207697981481305</c:v>
                </c:pt>
                <c:pt idx="184">
                  <c:v>1.219217621328778</c:v>
                </c:pt>
                <c:pt idx="185">
                  <c:v>1.2176704655881685</c:v>
                </c:pt>
                <c:pt idx="186">
                  <c:v>1.2161284193825548</c:v>
                </c:pt>
                <c:pt idx="187">
                  <c:v>1.214591568259717</c:v>
                </c:pt>
                <c:pt idx="188">
                  <c:v>1.2130599949451748</c:v>
                </c:pt>
                <c:pt idx="189">
                  <c:v>1.2115337794257668</c:v>
                </c:pt>
                <c:pt idx="190">
                  <c:v>1.2100129990306725</c:v>
                </c:pt>
                <c:pt idx="191">
                  <c:v>1.2084977285099752</c:v>
                </c:pt>
                <c:pt idx="192">
                  <c:v>1.2069880401108402</c:v>
                </c:pt>
                <c:pt idx="193">
                  <c:v>1.2054840036513901</c:v>
                </c:pt>
                <c:pt idx="194">
                  <c:v>1.2039856865923568</c:v>
                </c:pt>
                <c:pt idx="195">
                  <c:v>1.2024931541065769</c:v>
                </c:pt>
                <c:pt idx="196">
                  <c:v>1.2010064691464124</c:v>
                </c:pt>
                <c:pt idx="197">
                  <c:v>1.1995256925091538</c:v>
                </c:pt>
                <c:pt idx="198">
                  <c:v>1.1980508829004795</c:v>
                </c:pt>
                <c:pt idx="199">
                  <c:v>1.1965820969960339</c:v>
                </c:pt>
                <c:pt idx="200">
                  <c:v>1.1951193895011798</c:v>
                </c:pt>
                <c:pt idx="201">
                  <c:v>1.1936628132089966</c:v>
                </c:pt>
                <c:pt idx="202">
                  <c:v>1.1922124190565635</c:v>
                </c:pt>
                <c:pt idx="203">
                  <c:v>1.1907682561796007</c:v>
                </c:pt>
                <c:pt idx="204">
                  <c:v>1.1893303719655142</c:v>
                </c:pt>
                <c:pt idx="205">
                  <c:v>1.1878988121048866</c:v>
                </c:pt>
                <c:pt idx="206">
                  <c:v>1.1864736206414821</c:v>
                </c:pt>
                <c:pt idx="207">
                  <c:v>1.1850548400207943</c:v>
                </c:pt>
                <c:pt idx="208">
                  <c:v>1.1836425111371986</c:v>
                </c:pt>
                <c:pt idx="209">
                  <c:v>1.1822366733797405</c:v>
                </c:pt>
                <c:pt idx="210">
                  <c:v>1.1808373646766117</c:v>
                </c:pt>
                <c:pt idx="211">
                  <c:v>1.1794446215383536</c:v>
                </c:pt>
                <c:pt idx="212">
                  <c:v>1.1780584790998223</c:v>
                </c:pt>
                <c:pt idx="213">
                  <c:v>1.1766789711609613</c:v>
                </c:pt>
                <c:pt idx="214">
                  <c:v>1.1753061302264174</c:v>
                </c:pt>
                <c:pt idx="215">
                  <c:v>1.1739399875440286</c:v>
                </c:pt>
                <c:pt idx="216">
                  <c:v>1.1725805731422325</c:v>
                </c:pt>
                <c:pt idx="217">
                  <c:v>1.1712279158664132</c:v>
                </c:pt>
                <c:pt idx="218">
                  <c:v>1.1698820434142321</c:v>
                </c:pt>
                <c:pt idx="219">
                  <c:v>1.1685429823699662</c:v>
                </c:pt>
                <c:pt idx="220">
                  <c:v>1.1672107582378859</c:v>
                </c:pt>
                <c:pt idx="221">
                  <c:v>1.1658853954747057</c:v>
                </c:pt>
                <c:pt idx="222">
                  <c:v>1.1645669175211288</c:v>
                </c:pt>
                <c:pt idx="223">
                  <c:v>1.1632553468325189</c:v>
                </c:pt>
                <c:pt idx="224">
                  <c:v>1.1619507049087228</c:v>
                </c:pt>
                <c:pt idx="225">
                  <c:v>1.1606530123230734</c:v>
                </c:pt>
                <c:pt idx="226">
                  <c:v>1.1593622887505886</c:v>
                </c:pt>
                <c:pt idx="227">
                  <c:v>1.1580785529954019</c:v>
                </c:pt>
                <c:pt idx="228">
                  <c:v>1.1568018230174402</c:v>
                </c:pt>
                <c:pt idx="229">
                  <c:v>1.1555321159583718</c:v>
                </c:pt>
                <c:pt idx="230">
                  <c:v>1.1542694481668501</c:v>
                </c:pt>
                <c:pt idx="231">
                  <c:v>1.1530138352230697</c:v>
                </c:pt>
                <c:pt idx="232">
                  <c:v>1.1517652919626566</c:v>
                </c:pt>
                <c:pt idx="233">
                  <c:v>1.150523832499919</c:v>
                </c:pt>
                <c:pt idx="234">
                  <c:v>1.1492894702504577</c:v>
                </c:pt>
                <c:pt idx="235">
                  <c:v>1.1480622179531841</c:v>
                </c:pt>
                <c:pt idx="236">
                  <c:v>1.146842087691738</c:v>
                </c:pt>
                <c:pt idx="237">
                  <c:v>1.1456290909153326</c:v>
                </c:pt>
                <c:pt idx="238">
                  <c:v>1.1444232384590491</c:v>
                </c:pt>
                <c:pt idx="239">
                  <c:v>1.1432245405635841</c:v>
                </c:pt>
                <c:pt idx="240">
                  <c:v>1.1420330068944755</c:v>
                </c:pt>
                <c:pt idx="241">
                  <c:v>1.140848646560823</c:v>
                </c:pt>
                <c:pt idx="242">
                  <c:v>1.1396714681335045</c:v>
                </c:pt>
                <c:pt idx="243">
                  <c:v>1.1385014796629229</c:v>
                </c:pt>
                <c:pt idx="244">
                  <c:v>1.1373386886962789</c:v>
                </c:pt>
                <c:pt idx="245">
                  <c:v>1.1361831022943936</c:v>
                </c:pt>
                <c:pt idx="246">
                  <c:v>1.1350347270480925</c:v>
                </c:pt>
                <c:pt idx="247">
                  <c:v>1.1338935690941585</c:v>
                </c:pt>
                <c:pt idx="248">
                  <c:v>1.1327596341308719</c:v>
                </c:pt>
                <c:pt idx="249">
                  <c:v>1.1316329274331483</c:v>
                </c:pt>
                <c:pt idx="250">
                  <c:v>1.1305134538672823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CA20-4EC3-A948-5C3BCBACB071}"/>
            </c:ext>
          </c:extLst>
        </c:ser>
        <c:ser>
          <c:idx val="6"/>
          <c:order val="5"/>
          <c:spPr>
            <a:ln w="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9.767009256328657E-2"/>
                  <c:y val="-3.132414753258160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F</a:t>
                    </a:r>
                    <a:r>
                      <a:rPr lang="en-US" b="1" baseline="-25000"/>
                      <a:t>cr</a:t>
                    </a:r>
                    <a:r>
                      <a:rPr lang="en-US" baseline="-25000"/>
                      <a:t> </a:t>
                    </a:r>
                    <a:r>
                      <a:rPr lang="en-US"/>
                      <a:t>= </a:t>
                    </a:r>
                    <a:fld id="{6A36E014-8CEF-4374-ABA9-CE93D69C9A8C}" type="YVALUE">
                      <a:rPr lang="en-US"/>
                      <a:pPr/>
                      <a:t>[Y 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Lifting!$Y$126:$Y$127</c:f>
              <c:numCache>
                <c:formatCode>0.0</c:formatCode>
                <c:ptCount val="2"/>
                <c:pt idx="0">
                  <c:v>5.9455993328089685</c:v>
                </c:pt>
                <c:pt idx="1">
                  <c:v>5.9455993328089685</c:v>
                </c:pt>
              </c:numCache>
            </c:numRef>
          </c:xVal>
          <c:yVal>
            <c:numRef>
              <c:f>Lifting!$Z$126:$Z$127</c:f>
              <c:numCache>
                <c:formatCode>0.00</c:formatCode>
                <c:ptCount val="2"/>
                <c:pt idx="0" formatCode="General">
                  <c:v>0</c:v>
                </c:pt>
                <c:pt idx="1">
                  <c:v>1.5728062019586639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CA20-4EC3-A948-5C3BCBACB071}"/>
            </c:ext>
          </c:extLst>
        </c:ser>
        <c:ser>
          <c:idx val="7"/>
          <c:order val="7"/>
          <c:spPr>
            <a:ln w="63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A20-4EC3-A948-5C3BCBACB07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A20-4EC3-A948-5C3BCBACB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Lifting!$Y$129:$Y$130</c:f>
              <c:numCache>
                <c:formatCode>0.0</c:formatCode>
                <c:ptCount val="2"/>
                <c:pt idx="0">
                  <c:v>5.899999999999995</c:v>
                </c:pt>
                <c:pt idx="1">
                  <c:v>5.899999999999995</c:v>
                </c:pt>
              </c:numCache>
            </c:numRef>
          </c:xVal>
          <c:yVal>
            <c:numRef>
              <c:f>Lifting!$Z$129:$Z$130</c:f>
              <c:numCache>
                <c:formatCode>0.00</c:formatCode>
                <c:ptCount val="2"/>
                <c:pt idx="0">
                  <c:v>0</c:v>
                </c:pt>
                <c:pt idx="1">
                  <c:v>1.5689839791022875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CA20-4EC3-A948-5C3BCBACB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39684768"/>
        <c:axId val="-1739685312"/>
      </c:scatterChart>
      <c:valAx>
        <c:axId val="-1784764592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Tilt angle (°)</a:t>
                </a:r>
              </a:p>
            </c:rich>
          </c:tx>
          <c:layout>
            <c:manualLayout>
              <c:xMode val="edge"/>
              <c:yMode val="edge"/>
              <c:x val="0.44825338008124249"/>
              <c:y val="0.957911081091887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784760240"/>
        <c:crosses val="autoZero"/>
        <c:crossBetween val="midCat"/>
        <c:majorUnit val="2.5"/>
        <c:minorUnit val="2.5"/>
      </c:valAx>
      <c:valAx>
        <c:axId val="-178476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Bending moment level arm, c (mm)</a:t>
                </a:r>
              </a:p>
            </c:rich>
          </c:tx>
          <c:layout>
            <c:manualLayout>
              <c:xMode val="edge"/>
              <c:yMode val="edge"/>
              <c:x val="0"/>
              <c:y val="0.235918065600524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784764592"/>
        <c:crosses val="autoZero"/>
        <c:crossBetween val="midCat"/>
      </c:valAx>
      <c:valAx>
        <c:axId val="-1739685312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Safety Factor, FS []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-1739684768"/>
        <c:crosses val="max"/>
        <c:crossBetween val="midCat"/>
        <c:majorUnit val="0.25"/>
      </c:valAx>
      <c:valAx>
        <c:axId val="-1739684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-1739685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80835434135427"/>
          <c:y val="6.8686231239681997E-2"/>
          <c:w val="0.804438236535444"/>
          <c:h val="0.7873763695909995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Analysis!$BH$7:$BH$281</c:f>
              <c:numCache>
                <c:formatCode>0.00</c:formatCode>
                <c:ptCount val="275"/>
                <c:pt idx="0">
                  <c:v>0.55476545975545655</c:v>
                </c:pt>
                <c:pt idx="1">
                  <c:v>0.56002954070633704</c:v>
                </c:pt>
                <c:pt idx="2">
                  <c:v>0.56529362165721753</c:v>
                </c:pt>
                <c:pt idx="3">
                  <c:v>0.57055770260809802</c:v>
                </c:pt>
                <c:pt idx="4">
                  <c:v>0.57582178355897851</c:v>
                </c:pt>
                <c:pt idx="5">
                  <c:v>0.581085864509859</c:v>
                </c:pt>
                <c:pt idx="6">
                  <c:v>0.58634994546073949</c:v>
                </c:pt>
                <c:pt idx="7">
                  <c:v>0.59161402641161998</c:v>
                </c:pt>
                <c:pt idx="8">
                  <c:v>0.59687810736250047</c:v>
                </c:pt>
                <c:pt idx="9">
                  <c:v>0.60214218831338095</c:v>
                </c:pt>
                <c:pt idx="10">
                  <c:v>0.60740626926426144</c:v>
                </c:pt>
                <c:pt idx="11">
                  <c:v>0.61267035021514193</c:v>
                </c:pt>
                <c:pt idx="12">
                  <c:v>0.61793443116602242</c:v>
                </c:pt>
                <c:pt idx="13">
                  <c:v>0.62319851211690291</c:v>
                </c:pt>
                <c:pt idx="14">
                  <c:v>0.6284625930677834</c:v>
                </c:pt>
                <c:pt idx="15">
                  <c:v>0.63372667401866389</c:v>
                </c:pt>
                <c:pt idx="16">
                  <c:v>0.63899075496954438</c:v>
                </c:pt>
                <c:pt idx="17">
                  <c:v>0.64425483592042487</c:v>
                </c:pt>
                <c:pt idx="18">
                  <c:v>0.64951891687130536</c:v>
                </c:pt>
                <c:pt idx="19">
                  <c:v>0.65478299782218585</c:v>
                </c:pt>
                <c:pt idx="20">
                  <c:v>0.66004707877306634</c:v>
                </c:pt>
                <c:pt idx="21">
                  <c:v>0.66531115972394683</c:v>
                </c:pt>
                <c:pt idx="22">
                  <c:v>0.67057524067482732</c:v>
                </c:pt>
                <c:pt idx="23">
                  <c:v>0.67583932162570781</c:v>
                </c:pt>
                <c:pt idx="24">
                  <c:v>0.6811034025765883</c:v>
                </c:pt>
                <c:pt idx="25">
                  <c:v>0.68636748352746879</c:v>
                </c:pt>
                <c:pt idx="26">
                  <c:v>0.69163156447834928</c:v>
                </c:pt>
                <c:pt idx="27">
                  <c:v>0.69689564542922977</c:v>
                </c:pt>
                <c:pt idx="28">
                  <c:v>0.70215972638011026</c:v>
                </c:pt>
                <c:pt idx="29">
                  <c:v>0.70742380733099075</c:v>
                </c:pt>
                <c:pt idx="30">
                  <c:v>0.71268788828187124</c:v>
                </c:pt>
                <c:pt idx="31">
                  <c:v>0.71795196923275173</c:v>
                </c:pt>
                <c:pt idx="32">
                  <c:v>0.72321605018363222</c:v>
                </c:pt>
                <c:pt idx="33">
                  <c:v>0.72848013113451271</c:v>
                </c:pt>
                <c:pt idx="34">
                  <c:v>0.7337442120853932</c:v>
                </c:pt>
                <c:pt idx="35">
                  <c:v>0.73900829303627369</c:v>
                </c:pt>
                <c:pt idx="36">
                  <c:v>0.74427237398715418</c:v>
                </c:pt>
                <c:pt idx="37">
                  <c:v>0.74953645493803467</c:v>
                </c:pt>
                <c:pt idx="38">
                  <c:v>0.75480053588891516</c:v>
                </c:pt>
                <c:pt idx="39">
                  <c:v>0.76006461683979565</c:v>
                </c:pt>
                <c:pt idx="40">
                  <c:v>0.76532869779067614</c:v>
                </c:pt>
                <c:pt idx="41">
                  <c:v>0.77059277874155663</c:v>
                </c:pt>
                <c:pt idx="42">
                  <c:v>0.77585685969243712</c:v>
                </c:pt>
                <c:pt idx="43">
                  <c:v>0.78112094064331761</c:v>
                </c:pt>
                <c:pt idx="44">
                  <c:v>0.7863850215941981</c:v>
                </c:pt>
                <c:pt idx="45">
                  <c:v>0.79164910254507859</c:v>
                </c:pt>
                <c:pt idx="46">
                  <c:v>0.79691318349595908</c:v>
                </c:pt>
                <c:pt idx="47">
                  <c:v>0.80217726444683957</c:v>
                </c:pt>
                <c:pt idx="48">
                  <c:v>0.80744134539772006</c:v>
                </c:pt>
                <c:pt idx="49">
                  <c:v>0.81270542634860055</c:v>
                </c:pt>
                <c:pt idx="50">
                  <c:v>0.81796950729948104</c:v>
                </c:pt>
                <c:pt idx="51">
                  <c:v>0.82323358825036153</c:v>
                </c:pt>
                <c:pt idx="52">
                  <c:v>0.82849766920124202</c:v>
                </c:pt>
                <c:pt idx="53">
                  <c:v>0.8337617501521225</c:v>
                </c:pt>
                <c:pt idx="54">
                  <c:v>0.83902583110300299</c:v>
                </c:pt>
                <c:pt idx="55">
                  <c:v>0.84428991205388348</c:v>
                </c:pt>
                <c:pt idx="56">
                  <c:v>0.84955399300476397</c:v>
                </c:pt>
                <c:pt idx="57">
                  <c:v>0.85481807395564446</c:v>
                </c:pt>
                <c:pt idx="58">
                  <c:v>0.86008215490652495</c:v>
                </c:pt>
                <c:pt idx="59">
                  <c:v>0.86534623585740544</c:v>
                </c:pt>
                <c:pt idx="60">
                  <c:v>0.87061031680828593</c:v>
                </c:pt>
                <c:pt idx="61">
                  <c:v>0.87587439775916642</c:v>
                </c:pt>
                <c:pt idx="62">
                  <c:v>0.88113847871004691</c:v>
                </c:pt>
                <c:pt idx="63">
                  <c:v>0.8864025596609274</c:v>
                </c:pt>
                <c:pt idx="64">
                  <c:v>0.89166664061180789</c:v>
                </c:pt>
                <c:pt idx="65">
                  <c:v>0.89693072156268838</c:v>
                </c:pt>
                <c:pt idx="66">
                  <c:v>0.90219480251356887</c:v>
                </c:pt>
                <c:pt idx="67">
                  <c:v>0.90745888346444936</c:v>
                </c:pt>
                <c:pt idx="68">
                  <c:v>0.91272296441532985</c:v>
                </c:pt>
                <c:pt idx="69">
                  <c:v>0.91798704536621034</c:v>
                </c:pt>
                <c:pt idx="70">
                  <c:v>0.92325112631709083</c:v>
                </c:pt>
                <c:pt idx="71">
                  <c:v>0.92851520726797132</c:v>
                </c:pt>
                <c:pt idx="72">
                  <c:v>0.93377928821885181</c:v>
                </c:pt>
                <c:pt idx="73">
                  <c:v>0.9390433691697323</c:v>
                </c:pt>
                <c:pt idx="74">
                  <c:v>0.94430745012061279</c:v>
                </c:pt>
                <c:pt idx="75">
                  <c:v>0.94957153107149328</c:v>
                </c:pt>
                <c:pt idx="76">
                  <c:v>0.95483561202237377</c:v>
                </c:pt>
                <c:pt idx="77">
                  <c:v>0.96009969297325426</c:v>
                </c:pt>
                <c:pt idx="78">
                  <c:v>0.96536377392413475</c:v>
                </c:pt>
                <c:pt idx="79">
                  <c:v>0.97062785487501524</c:v>
                </c:pt>
                <c:pt idx="80">
                  <c:v>0.97589193582589573</c:v>
                </c:pt>
                <c:pt idx="81">
                  <c:v>0.98115601677677622</c:v>
                </c:pt>
                <c:pt idx="82">
                  <c:v>0.98642009772765671</c:v>
                </c:pt>
                <c:pt idx="83">
                  <c:v>0.9916841786785372</c:v>
                </c:pt>
                <c:pt idx="84">
                  <c:v>0.99694825962941769</c:v>
                </c:pt>
                <c:pt idx="85">
                  <c:v>1.0022123405802983</c:v>
                </c:pt>
                <c:pt idx="86">
                  <c:v>1.0074764215311789</c:v>
                </c:pt>
                <c:pt idx="87">
                  <c:v>1.0127405024820595</c:v>
                </c:pt>
                <c:pt idx="88">
                  <c:v>1.0180045834329401</c:v>
                </c:pt>
                <c:pt idx="89">
                  <c:v>1.0232686643838207</c:v>
                </c:pt>
                <c:pt idx="90">
                  <c:v>1.0285327453347013</c:v>
                </c:pt>
                <c:pt idx="91">
                  <c:v>1.0337968262855819</c:v>
                </c:pt>
                <c:pt idx="92">
                  <c:v>1.0390609072364625</c:v>
                </c:pt>
                <c:pt idx="93">
                  <c:v>1.0443249881873431</c:v>
                </c:pt>
                <c:pt idx="94">
                  <c:v>1.0495890691382237</c:v>
                </c:pt>
                <c:pt idx="95">
                  <c:v>1.0548531500891043</c:v>
                </c:pt>
                <c:pt idx="96">
                  <c:v>1.0601172310399849</c:v>
                </c:pt>
                <c:pt idx="97">
                  <c:v>1.0653813119908655</c:v>
                </c:pt>
                <c:pt idx="98">
                  <c:v>1.0706453929417461</c:v>
                </c:pt>
                <c:pt idx="99">
                  <c:v>1.0759094738926267</c:v>
                </c:pt>
                <c:pt idx="100">
                  <c:v>1.0811735548435073</c:v>
                </c:pt>
                <c:pt idx="101">
                  <c:v>1.0864376357943879</c:v>
                </c:pt>
                <c:pt idx="102">
                  <c:v>1.0917017167452685</c:v>
                </c:pt>
                <c:pt idx="103">
                  <c:v>1.0969657976961491</c:v>
                </c:pt>
                <c:pt idx="104">
                  <c:v>1.1022298786470297</c:v>
                </c:pt>
                <c:pt idx="105">
                  <c:v>1.1074939595979103</c:v>
                </c:pt>
                <c:pt idx="106">
                  <c:v>1.1127580405487909</c:v>
                </c:pt>
                <c:pt idx="107">
                  <c:v>1.1180221214996715</c:v>
                </c:pt>
                <c:pt idx="108">
                  <c:v>1.1232862024505521</c:v>
                </c:pt>
                <c:pt idx="109">
                  <c:v>1.1285502834014327</c:v>
                </c:pt>
                <c:pt idx="110">
                  <c:v>1.1338143643523133</c:v>
                </c:pt>
                <c:pt idx="111">
                  <c:v>1.1390784453031939</c:v>
                </c:pt>
                <c:pt idx="112">
                  <c:v>1.1443425262540745</c:v>
                </c:pt>
                <c:pt idx="113">
                  <c:v>1.1496066072049551</c:v>
                </c:pt>
                <c:pt idx="114">
                  <c:v>1.1548706881558357</c:v>
                </c:pt>
                <c:pt idx="115">
                  <c:v>1.1601347691067163</c:v>
                </c:pt>
                <c:pt idx="116">
                  <c:v>1.1653988500575969</c:v>
                </c:pt>
                <c:pt idx="117">
                  <c:v>1.1706629310084775</c:v>
                </c:pt>
                <c:pt idx="118">
                  <c:v>1.1759270119593581</c:v>
                </c:pt>
                <c:pt idx="119">
                  <c:v>1.1811910929102387</c:v>
                </c:pt>
                <c:pt idx="120">
                  <c:v>1.1864551738611193</c:v>
                </c:pt>
                <c:pt idx="121">
                  <c:v>1.1917192548119999</c:v>
                </c:pt>
                <c:pt idx="122">
                  <c:v>1.1969833357628805</c:v>
                </c:pt>
                <c:pt idx="123">
                  <c:v>1.2022474167137611</c:v>
                </c:pt>
                <c:pt idx="124">
                  <c:v>1.2075114976646417</c:v>
                </c:pt>
                <c:pt idx="125">
                  <c:v>1.2127755786155223</c:v>
                </c:pt>
                <c:pt idx="126">
                  <c:v>1.2180396595664029</c:v>
                </c:pt>
                <c:pt idx="127">
                  <c:v>1.2233037405172835</c:v>
                </c:pt>
                <c:pt idx="128">
                  <c:v>1.2285678214681641</c:v>
                </c:pt>
                <c:pt idx="129">
                  <c:v>1.2338319024190447</c:v>
                </c:pt>
                <c:pt idx="130">
                  <c:v>1.2390959833699253</c:v>
                </c:pt>
                <c:pt idx="131">
                  <c:v>1.2443600643208059</c:v>
                </c:pt>
                <c:pt idx="132">
                  <c:v>1.2496241452716865</c:v>
                </c:pt>
                <c:pt idx="133">
                  <c:v>1.2548882262225671</c:v>
                </c:pt>
                <c:pt idx="134">
                  <c:v>1.2601523071734477</c:v>
                </c:pt>
                <c:pt idx="135">
                  <c:v>1.2654163881243283</c:v>
                </c:pt>
                <c:pt idx="136">
                  <c:v>1.2706804690752089</c:v>
                </c:pt>
                <c:pt idx="137">
                  <c:v>1.2759445500260895</c:v>
                </c:pt>
                <c:pt idx="138">
                  <c:v>1.2812086309769701</c:v>
                </c:pt>
                <c:pt idx="139">
                  <c:v>1.2864727119278507</c:v>
                </c:pt>
                <c:pt idx="140">
                  <c:v>1.2917367928787313</c:v>
                </c:pt>
                <c:pt idx="141">
                  <c:v>1.2970008738296119</c:v>
                </c:pt>
                <c:pt idx="142">
                  <c:v>1.3022649547804925</c:v>
                </c:pt>
                <c:pt idx="143">
                  <c:v>1.3075290357313731</c:v>
                </c:pt>
                <c:pt idx="144">
                  <c:v>1.3127931166822537</c:v>
                </c:pt>
                <c:pt idx="145">
                  <c:v>1.3180571976331343</c:v>
                </c:pt>
                <c:pt idx="146">
                  <c:v>1.3233212785840149</c:v>
                </c:pt>
                <c:pt idx="147">
                  <c:v>1.3285853595348955</c:v>
                </c:pt>
                <c:pt idx="148">
                  <c:v>1.3338494404857761</c:v>
                </c:pt>
                <c:pt idx="149">
                  <c:v>1.3391135214366567</c:v>
                </c:pt>
                <c:pt idx="150">
                  <c:v>1.3443776023875373</c:v>
                </c:pt>
                <c:pt idx="151">
                  <c:v>1.3496416833384179</c:v>
                </c:pt>
                <c:pt idx="152">
                  <c:v>1.3549057642892985</c:v>
                </c:pt>
                <c:pt idx="153">
                  <c:v>1.3601698452401791</c:v>
                </c:pt>
                <c:pt idx="154">
                  <c:v>1.3654339261910597</c:v>
                </c:pt>
                <c:pt idx="155">
                  <c:v>1.3706980071419403</c:v>
                </c:pt>
                <c:pt idx="156">
                  <c:v>1.3759620880928209</c:v>
                </c:pt>
                <c:pt idx="157">
                  <c:v>1.3812261690437015</c:v>
                </c:pt>
                <c:pt idx="158">
                  <c:v>1.3864902499945821</c:v>
                </c:pt>
                <c:pt idx="159">
                  <c:v>1.3917543309454627</c:v>
                </c:pt>
                <c:pt idx="160">
                  <c:v>1.3970184118963433</c:v>
                </c:pt>
                <c:pt idx="161">
                  <c:v>1.4022824928472239</c:v>
                </c:pt>
                <c:pt idx="162">
                  <c:v>1.4075465737981045</c:v>
                </c:pt>
                <c:pt idx="163">
                  <c:v>1.4128106547489852</c:v>
                </c:pt>
                <c:pt idx="164">
                  <c:v>1.4180747356998658</c:v>
                </c:pt>
                <c:pt idx="165">
                  <c:v>1.4233388166507464</c:v>
                </c:pt>
                <c:pt idx="166">
                  <c:v>1.428602897601627</c:v>
                </c:pt>
                <c:pt idx="167">
                  <c:v>1.4338669785525076</c:v>
                </c:pt>
                <c:pt idx="168">
                  <c:v>1.4391310595033882</c:v>
                </c:pt>
                <c:pt idx="169">
                  <c:v>1.4443951404542688</c:v>
                </c:pt>
                <c:pt idx="170">
                  <c:v>1.4496592214051494</c:v>
                </c:pt>
                <c:pt idx="171">
                  <c:v>1.45492330235603</c:v>
                </c:pt>
                <c:pt idx="172">
                  <c:v>1.4601873833069106</c:v>
                </c:pt>
                <c:pt idx="173">
                  <c:v>1.4654514642577912</c:v>
                </c:pt>
                <c:pt idx="174">
                  <c:v>1.4707155452086718</c:v>
                </c:pt>
                <c:pt idx="175">
                  <c:v>1.4759796261595524</c:v>
                </c:pt>
                <c:pt idx="176">
                  <c:v>1.481243707110433</c:v>
                </c:pt>
                <c:pt idx="177">
                  <c:v>1.4865077880613136</c:v>
                </c:pt>
                <c:pt idx="178">
                  <c:v>1.4917718690121942</c:v>
                </c:pt>
                <c:pt idx="179">
                  <c:v>1.4970359499630748</c:v>
                </c:pt>
                <c:pt idx="180">
                  <c:v>1.5023000309139554</c:v>
                </c:pt>
                <c:pt idx="181">
                  <c:v>1.507564111864836</c:v>
                </c:pt>
                <c:pt idx="182">
                  <c:v>1.5128281928157166</c:v>
                </c:pt>
                <c:pt idx="183">
                  <c:v>1.5180922737665972</c:v>
                </c:pt>
                <c:pt idx="184">
                  <c:v>1.5233563547174778</c:v>
                </c:pt>
                <c:pt idx="185">
                  <c:v>1.5286204356683584</c:v>
                </c:pt>
                <c:pt idx="186">
                  <c:v>1.533884516619239</c:v>
                </c:pt>
                <c:pt idx="187">
                  <c:v>1.5391485975701196</c:v>
                </c:pt>
                <c:pt idx="188">
                  <c:v>1.5444126785210002</c:v>
                </c:pt>
                <c:pt idx="189">
                  <c:v>1.5496767594718808</c:v>
                </c:pt>
                <c:pt idx="190">
                  <c:v>1.5549408404227614</c:v>
                </c:pt>
                <c:pt idx="191">
                  <c:v>1.560204921373642</c:v>
                </c:pt>
                <c:pt idx="192">
                  <c:v>1.5654690023245226</c:v>
                </c:pt>
                <c:pt idx="193">
                  <c:v>1.5707330832754032</c:v>
                </c:pt>
                <c:pt idx="194">
                  <c:v>1.5759971642262838</c:v>
                </c:pt>
                <c:pt idx="195">
                  <c:v>1.5812612451771644</c:v>
                </c:pt>
                <c:pt idx="196">
                  <c:v>1.586525326128045</c:v>
                </c:pt>
                <c:pt idx="197">
                  <c:v>1.5917894070789256</c:v>
                </c:pt>
                <c:pt idx="198">
                  <c:v>1.5970534880298062</c:v>
                </c:pt>
                <c:pt idx="199">
                  <c:v>1.6023175689806868</c:v>
                </c:pt>
                <c:pt idx="200">
                  <c:v>1.6075816499315674</c:v>
                </c:pt>
                <c:pt idx="201">
                  <c:v>1.612845730882448</c:v>
                </c:pt>
                <c:pt idx="202">
                  <c:v>1.6181098118333286</c:v>
                </c:pt>
                <c:pt idx="203">
                  <c:v>1.6233738927842092</c:v>
                </c:pt>
                <c:pt idx="204">
                  <c:v>1.6286379737350898</c:v>
                </c:pt>
                <c:pt idx="205">
                  <c:v>1.6339020546859704</c:v>
                </c:pt>
                <c:pt idx="206">
                  <c:v>1.639166135636851</c:v>
                </c:pt>
                <c:pt idx="207">
                  <c:v>1.6444302165877316</c:v>
                </c:pt>
                <c:pt idx="208">
                  <c:v>1.6496942975386122</c:v>
                </c:pt>
                <c:pt idx="209">
                  <c:v>1.6549583784894928</c:v>
                </c:pt>
                <c:pt idx="210">
                  <c:v>1.6602224594403734</c:v>
                </c:pt>
                <c:pt idx="211">
                  <c:v>1.665486540391254</c:v>
                </c:pt>
                <c:pt idx="212">
                  <c:v>1.6707506213421346</c:v>
                </c:pt>
                <c:pt idx="213">
                  <c:v>1.6760147022930152</c:v>
                </c:pt>
                <c:pt idx="214">
                  <c:v>1.6812787832438958</c:v>
                </c:pt>
                <c:pt idx="215">
                  <c:v>1.6865428641947764</c:v>
                </c:pt>
                <c:pt idx="216">
                  <c:v>1.691806945145657</c:v>
                </c:pt>
                <c:pt idx="217">
                  <c:v>1.6970710260965376</c:v>
                </c:pt>
                <c:pt idx="218">
                  <c:v>1.7023351070474182</c:v>
                </c:pt>
                <c:pt idx="219">
                  <c:v>1.7075991879982988</c:v>
                </c:pt>
                <c:pt idx="220">
                  <c:v>1.7128632689491794</c:v>
                </c:pt>
                <c:pt idx="221">
                  <c:v>1.71812734990006</c:v>
                </c:pt>
                <c:pt idx="222">
                  <c:v>1.7233914308509406</c:v>
                </c:pt>
                <c:pt idx="223">
                  <c:v>1.7286555118018212</c:v>
                </c:pt>
                <c:pt idx="224">
                  <c:v>1.7339195927527018</c:v>
                </c:pt>
                <c:pt idx="225">
                  <c:v>1.7391836737035824</c:v>
                </c:pt>
                <c:pt idx="226">
                  <c:v>1.744447754654463</c:v>
                </c:pt>
                <c:pt idx="227">
                  <c:v>1.7497118356053436</c:v>
                </c:pt>
                <c:pt idx="228">
                  <c:v>1.7549759165562242</c:v>
                </c:pt>
                <c:pt idx="229">
                  <c:v>1.7602399975071048</c:v>
                </c:pt>
                <c:pt idx="230">
                  <c:v>1.7655040784579854</c:v>
                </c:pt>
                <c:pt idx="231">
                  <c:v>1.770768159408866</c:v>
                </c:pt>
                <c:pt idx="232">
                  <c:v>1.7760322403597466</c:v>
                </c:pt>
                <c:pt idx="233">
                  <c:v>1.7812963213106272</c:v>
                </c:pt>
                <c:pt idx="234">
                  <c:v>1.7865604022615078</c:v>
                </c:pt>
                <c:pt idx="235">
                  <c:v>1.7918244832123884</c:v>
                </c:pt>
                <c:pt idx="236">
                  <c:v>1.797088564163269</c:v>
                </c:pt>
                <c:pt idx="237">
                  <c:v>1.8023526451141496</c:v>
                </c:pt>
                <c:pt idx="238">
                  <c:v>1.8076167260650302</c:v>
                </c:pt>
                <c:pt idx="239">
                  <c:v>1.8128808070159108</c:v>
                </c:pt>
                <c:pt idx="240">
                  <c:v>1.8181448879667914</c:v>
                </c:pt>
                <c:pt idx="241">
                  <c:v>1.823408968917672</c:v>
                </c:pt>
                <c:pt idx="242">
                  <c:v>1.8286730498685526</c:v>
                </c:pt>
                <c:pt idx="243">
                  <c:v>1.8339371308194332</c:v>
                </c:pt>
                <c:pt idx="244">
                  <c:v>1.8392012117703138</c:v>
                </c:pt>
                <c:pt idx="245">
                  <c:v>1.8444652927211944</c:v>
                </c:pt>
                <c:pt idx="246">
                  <c:v>1.849729373672075</c:v>
                </c:pt>
                <c:pt idx="247">
                  <c:v>1.8549934546229556</c:v>
                </c:pt>
                <c:pt idx="248">
                  <c:v>1.8602575355738362</c:v>
                </c:pt>
                <c:pt idx="249">
                  <c:v>1.8655216165247168</c:v>
                </c:pt>
                <c:pt idx="250">
                  <c:v>1.8707856974755974</c:v>
                </c:pt>
                <c:pt idx="251">
                  <c:v>1.876049778426478</c:v>
                </c:pt>
                <c:pt idx="252">
                  <c:v>1.8813138593773586</c:v>
                </c:pt>
                <c:pt idx="253">
                  <c:v>1.8865779403282392</c:v>
                </c:pt>
                <c:pt idx="254">
                  <c:v>1.8918420212791198</c:v>
                </c:pt>
                <c:pt idx="255">
                  <c:v>1.8971061022300004</c:v>
                </c:pt>
                <c:pt idx="256">
                  <c:v>1.902370183180881</c:v>
                </c:pt>
                <c:pt idx="257">
                  <c:v>1.9076342641317616</c:v>
                </c:pt>
                <c:pt idx="258">
                  <c:v>1.9128983450826422</c:v>
                </c:pt>
                <c:pt idx="259">
                  <c:v>1.9181624260335228</c:v>
                </c:pt>
                <c:pt idx="260">
                  <c:v>1.9234265069844034</c:v>
                </c:pt>
                <c:pt idx="261">
                  <c:v>1.928690587935284</c:v>
                </c:pt>
                <c:pt idx="262">
                  <c:v>1.9339546688861646</c:v>
                </c:pt>
                <c:pt idx="263">
                  <c:v>1.9392187498370452</c:v>
                </c:pt>
                <c:pt idx="264">
                  <c:v>1.9444828307879258</c:v>
                </c:pt>
                <c:pt idx="265">
                  <c:v>1.9497469117388064</c:v>
                </c:pt>
                <c:pt idx="266">
                  <c:v>1.955010992689687</c:v>
                </c:pt>
                <c:pt idx="267">
                  <c:v>1.9602750736405676</c:v>
                </c:pt>
                <c:pt idx="268">
                  <c:v>1.9655391545914482</c:v>
                </c:pt>
                <c:pt idx="269">
                  <c:v>1.9708032355423288</c:v>
                </c:pt>
                <c:pt idx="270">
                  <c:v>1.9760673164932094</c:v>
                </c:pt>
                <c:pt idx="271">
                  <c:v>1.98133139744409</c:v>
                </c:pt>
                <c:pt idx="272">
                  <c:v>1.9865954783949706</c:v>
                </c:pt>
                <c:pt idx="273">
                  <c:v>1.9918595593458512</c:v>
                </c:pt>
                <c:pt idx="274">
                  <c:v>1.9971236402967318</c:v>
                </c:pt>
              </c:numCache>
            </c:numRef>
          </c:cat>
          <c:val>
            <c:numRef>
              <c:f>Analysis!$BF$7:$BF$281</c:f>
              <c:numCache>
                <c:formatCode>General</c:formatCode>
                <c:ptCount val="27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4</c:v>
                </c:pt>
                <c:pt idx="14">
                  <c:v>5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  <c:pt idx="18">
                  <c:v>7</c:v>
                </c:pt>
                <c:pt idx="19">
                  <c:v>7</c:v>
                </c:pt>
                <c:pt idx="20">
                  <c:v>4</c:v>
                </c:pt>
                <c:pt idx="21">
                  <c:v>7</c:v>
                </c:pt>
                <c:pt idx="22">
                  <c:v>12</c:v>
                </c:pt>
                <c:pt idx="23">
                  <c:v>16</c:v>
                </c:pt>
                <c:pt idx="24">
                  <c:v>9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14</c:v>
                </c:pt>
                <c:pt idx="29">
                  <c:v>18</c:v>
                </c:pt>
                <c:pt idx="30">
                  <c:v>24</c:v>
                </c:pt>
                <c:pt idx="31">
                  <c:v>22</c:v>
                </c:pt>
                <c:pt idx="32">
                  <c:v>24</c:v>
                </c:pt>
                <c:pt idx="33">
                  <c:v>34</c:v>
                </c:pt>
                <c:pt idx="34">
                  <c:v>32</c:v>
                </c:pt>
                <c:pt idx="35">
                  <c:v>44</c:v>
                </c:pt>
                <c:pt idx="36">
                  <c:v>45</c:v>
                </c:pt>
                <c:pt idx="37">
                  <c:v>48</c:v>
                </c:pt>
                <c:pt idx="38">
                  <c:v>49</c:v>
                </c:pt>
                <c:pt idx="39">
                  <c:v>55</c:v>
                </c:pt>
                <c:pt idx="40">
                  <c:v>66</c:v>
                </c:pt>
                <c:pt idx="41">
                  <c:v>81</c:v>
                </c:pt>
                <c:pt idx="42">
                  <c:v>82</c:v>
                </c:pt>
                <c:pt idx="43">
                  <c:v>70</c:v>
                </c:pt>
                <c:pt idx="44">
                  <c:v>84</c:v>
                </c:pt>
                <c:pt idx="45">
                  <c:v>119</c:v>
                </c:pt>
                <c:pt idx="46">
                  <c:v>128</c:v>
                </c:pt>
                <c:pt idx="47">
                  <c:v>130</c:v>
                </c:pt>
                <c:pt idx="48">
                  <c:v>144</c:v>
                </c:pt>
                <c:pt idx="49">
                  <c:v>133</c:v>
                </c:pt>
                <c:pt idx="50">
                  <c:v>154</c:v>
                </c:pt>
                <c:pt idx="51">
                  <c:v>173</c:v>
                </c:pt>
                <c:pt idx="52">
                  <c:v>180</c:v>
                </c:pt>
                <c:pt idx="53">
                  <c:v>197</c:v>
                </c:pt>
                <c:pt idx="54">
                  <c:v>197</c:v>
                </c:pt>
                <c:pt idx="55">
                  <c:v>245</c:v>
                </c:pt>
                <c:pt idx="56">
                  <c:v>224</c:v>
                </c:pt>
                <c:pt idx="57">
                  <c:v>260</c:v>
                </c:pt>
                <c:pt idx="58">
                  <c:v>285</c:v>
                </c:pt>
                <c:pt idx="59">
                  <c:v>303</c:v>
                </c:pt>
                <c:pt idx="60">
                  <c:v>295</c:v>
                </c:pt>
                <c:pt idx="61">
                  <c:v>318</c:v>
                </c:pt>
                <c:pt idx="62">
                  <c:v>344</c:v>
                </c:pt>
                <c:pt idx="63">
                  <c:v>360</c:v>
                </c:pt>
                <c:pt idx="64">
                  <c:v>396</c:v>
                </c:pt>
                <c:pt idx="65">
                  <c:v>345</c:v>
                </c:pt>
                <c:pt idx="66">
                  <c:v>417</c:v>
                </c:pt>
                <c:pt idx="67">
                  <c:v>413</c:v>
                </c:pt>
                <c:pt idx="68">
                  <c:v>445</c:v>
                </c:pt>
                <c:pt idx="69">
                  <c:v>439</c:v>
                </c:pt>
                <c:pt idx="70">
                  <c:v>504</c:v>
                </c:pt>
                <c:pt idx="71">
                  <c:v>509</c:v>
                </c:pt>
                <c:pt idx="72">
                  <c:v>539</c:v>
                </c:pt>
                <c:pt idx="73">
                  <c:v>574</c:v>
                </c:pt>
                <c:pt idx="74">
                  <c:v>543</c:v>
                </c:pt>
                <c:pt idx="75">
                  <c:v>623</c:v>
                </c:pt>
                <c:pt idx="76">
                  <c:v>625</c:v>
                </c:pt>
                <c:pt idx="77">
                  <c:v>593</c:v>
                </c:pt>
                <c:pt idx="78">
                  <c:v>671</c:v>
                </c:pt>
                <c:pt idx="79">
                  <c:v>673</c:v>
                </c:pt>
                <c:pt idx="80">
                  <c:v>715</c:v>
                </c:pt>
                <c:pt idx="81">
                  <c:v>721</c:v>
                </c:pt>
                <c:pt idx="82">
                  <c:v>764</c:v>
                </c:pt>
                <c:pt idx="83">
                  <c:v>765</c:v>
                </c:pt>
                <c:pt idx="84">
                  <c:v>795</c:v>
                </c:pt>
                <c:pt idx="85">
                  <c:v>825</c:v>
                </c:pt>
                <c:pt idx="86">
                  <c:v>779</c:v>
                </c:pt>
                <c:pt idx="87">
                  <c:v>816</c:v>
                </c:pt>
                <c:pt idx="88">
                  <c:v>840</c:v>
                </c:pt>
                <c:pt idx="89">
                  <c:v>887</c:v>
                </c:pt>
                <c:pt idx="90">
                  <c:v>888</c:v>
                </c:pt>
                <c:pt idx="91">
                  <c:v>868</c:v>
                </c:pt>
                <c:pt idx="92">
                  <c:v>858</c:v>
                </c:pt>
                <c:pt idx="93">
                  <c:v>895</c:v>
                </c:pt>
                <c:pt idx="94">
                  <c:v>915</c:v>
                </c:pt>
                <c:pt idx="95">
                  <c:v>930</c:v>
                </c:pt>
                <c:pt idx="96">
                  <c:v>916</c:v>
                </c:pt>
                <c:pt idx="97">
                  <c:v>938</c:v>
                </c:pt>
                <c:pt idx="98">
                  <c:v>942</c:v>
                </c:pt>
                <c:pt idx="99">
                  <c:v>969</c:v>
                </c:pt>
                <c:pt idx="100">
                  <c:v>991</c:v>
                </c:pt>
                <c:pt idx="101">
                  <c:v>953</c:v>
                </c:pt>
                <c:pt idx="102">
                  <c:v>956</c:v>
                </c:pt>
                <c:pt idx="103">
                  <c:v>953</c:v>
                </c:pt>
                <c:pt idx="104">
                  <c:v>971</c:v>
                </c:pt>
                <c:pt idx="105">
                  <c:v>986</c:v>
                </c:pt>
                <c:pt idx="106">
                  <c:v>1022</c:v>
                </c:pt>
                <c:pt idx="107">
                  <c:v>989</c:v>
                </c:pt>
                <c:pt idx="108">
                  <c:v>1034</c:v>
                </c:pt>
                <c:pt idx="109">
                  <c:v>994</c:v>
                </c:pt>
                <c:pt idx="110">
                  <c:v>949</c:v>
                </c:pt>
                <c:pt idx="111">
                  <c:v>944</c:v>
                </c:pt>
                <c:pt idx="112">
                  <c:v>876</c:v>
                </c:pt>
                <c:pt idx="113">
                  <c:v>947</c:v>
                </c:pt>
                <c:pt idx="114">
                  <c:v>945</c:v>
                </c:pt>
                <c:pt idx="115">
                  <c:v>936</c:v>
                </c:pt>
                <c:pt idx="116">
                  <c:v>874</c:v>
                </c:pt>
                <c:pt idx="117">
                  <c:v>880</c:v>
                </c:pt>
                <c:pt idx="118">
                  <c:v>846</c:v>
                </c:pt>
                <c:pt idx="119">
                  <c:v>890</c:v>
                </c:pt>
                <c:pt idx="120">
                  <c:v>935</c:v>
                </c:pt>
                <c:pt idx="121">
                  <c:v>838</c:v>
                </c:pt>
                <c:pt idx="122">
                  <c:v>808</c:v>
                </c:pt>
                <c:pt idx="123">
                  <c:v>823</c:v>
                </c:pt>
                <c:pt idx="124">
                  <c:v>764</c:v>
                </c:pt>
                <c:pt idx="125">
                  <c:v>747</c:v>
                </c:pt>
                <c:pt idx="126">
                  <c:v>795</c:v>
                </c:pt>
                <c:pt idx="127">
                  <c:v>748</c:v>
                </c:pt>
                <c:pt idx="128">
                  <c:v>773</c:v>
                </c:pt>
                <c:pt idx="129">
                  <c:v>669</c:v>
                </c:pt>
                <c:pt idx="130">
                  <c:v>714</c:v>
                </c:pt>
                <c:pt idx="131">
                  <c:v>657</c:v>
                </c:pt>
                <c:pt idx="132">
                  <c:v>674</c:v>
                </c:pt>
                <c:pt idx="133">
                  <c:v>601</c:v>
                </c:pt>
                <c:pt idx="134">
                  <c:v>647</c:v>
                </c:pt>
                <c:pt idx="135">
                  <c:v>585</c:v>
                </c:pt>
                <c:pt idx="136">
                  <c:v>628</c:v>
                </c:pt>
                <c:pt idx="137">
                  <c:v>608</c:v>
                </c:pt>
                <c:pt idx="138">
                  <c:v>552</c:v>
                </c:pt>
                <c:pt idx="139">
                  <c:v>553</c:v>
                </c:pt>
                <c:pt idx="140">
                  <c:v>523</c:v>
                </c:pt>
                <c:pt idx="141">
                  <c:v>469</c:v>
                </c:pt>
                <c:pt idx="142">
                  <c:v>485</c:v>
                </c:pt>
                <c:pt idx="143">
                  <c:v>460</c:v>
                </c:pt>
                <c:pt idx="144">
                  <c:v>481</c:v>
                </c:pt>
                <c:pt idx="145">
                  <c:v>433</c:v>
                </c:pt>
                <c:pt idx="146">
                  <c:v>447</c:v>
                </c:pt>
                <c:pt idx="147">
                  <c:v>424</c:v>
                </c:pt>
                <c:pt idx="148">
                  <c:v>407</c:v>
                </c:pt>
                <c:pt idx="149">
                  <c:v>359</c:v>
                </c:pt>
                <c:pt idx="150">
                  <c:v>380</c:v>
                </c:pt>
                <c:pt idx="151">
                  <c:v>329</c:v>
                </c:pt>
                <c:pt idx="152">
                  <c:v>341</c:v>
                </c:pt>
                <c:pt idx="153">
                  <c:v>319</c:v>
                </c:pt>
                <c:pt idx="154">
                  <c:v>277</c:v>
                </c:pt>
                <c:pt idx="155">
                  <c:v>309</c:v>
                </c:pt>
                <c:pt idx="156">
                  <c:v>259</c:v>
                </c:pt>
                <c:pt idx="157">
                  <c:v>268</c:v>
                </c:pt>
                <c:pt idx="158">
                  <c:v>249</c:v>
                </c:pt>
                <c:pt idx="159">
                  <c:v>242</c:v>
                </c:pt>
                <c:pt idx="160">
                  <c:v>221</c:v>
                </c:pt>
                <c:pt idx="161">
                  <c:v>217</c:v>
                </c:pt>
                <c:pt idx="162">
                  <c:v>229</c:v>
                </c:pt>
                <c:pt idx="163">
                  <c:v>207</c:v>
                </c:pt>
                <c:pt idx="164">
                  <c:v>213</c:v>
                </c:pt>
                <c:pt idx="165">
                  <c:v>179</c:v>
                </c:pt>
                <c:pt idx="166">
                  <c:v>184</c:v>
                </c:pt>
                <c:pt idx="167">
                  <c:v>166</c:v>
                </c:pt>
                <c:pt idx="168">
                  <c:v>155</c:v>
                </c:pt>
                <c:pt idx="169">
                  <c:v>144</c:v>
                </c:pt>
                <c:pt idx="170">
                  <c:v>135</c:v>
                </c:pt>
                <c:pt idx="171">
                  <c:v>123</c:v>
                </c:pt>
                <c:pt idx="172">
                  <c:v>135</c:v>
                </c:pt>
                <c:pt idx="173">
                  <c:v>109</c:v>
                </c:pt>
                <c:pt idx="174">
                  <c:v>108</c:v>
                </c:pt>
                <c:pt idx="175">
                  <c:v>109</c:v>
                </c:pt>
                <c:pt idx="176">
                  <c:v>100</c:v>
                </c:pt>
                <c:pt idx="177">
                  <c:v>92</c:v>
                </c:pt>
                <c:pt idx="178">
                  <c:v>99</c:v>
                </c:pt>
                <c:pt idx="179">
                  <c:v>87</c:v>
                </c:pt>
                <c:pt idx="180">
                  <c:v>71</c:v>
                </c:pt>
                <c:pt idx="181">
                  <c:v>71</c:v>
                </c:pt>
                <c:pt idx="182">
                  <c:v>85</c:v>
                </c:pt>
                <c:pt idx="183">
                  <c:v>74</c:v>
                </c:pt>
                <c:pt idx="184">
                  <c:v>54</c:v>
                </c:pt>
                <c:pt idx="185">
                  <c:v>57</c:v>
                </c:pt>
                <c:pt idx="186">
                  <c:v>64</c:v>
                </c:pt>
                <c:pt idx="187">
                  <c:v>55</c:v>
                </c:pt>
                <c:pt idx="188">
                  <c:v>55</c:v>
                </c:pt>
                <c:pt idx="189">
                  <c:v>63</c:v>
                </c:pt>
                <c:pt idx="190">
                  <c:v>47</c:v>
                </c:pt>
                <c:pt idx="191">
                  <c:v>33</c:v>
                </c:pt>
                <c:pt idx="192">
                  <c:v>35</c:v>
                </c:pt>
                <c:pt idx="193">
                  <c:v>32</c:v>
                </c:pt>
                <c:pt idx="194">
                  <c:v>35</c:v>
                </c:pt>
                <c:pt idx="195">
                  <c:v>31</c:v>
                </c:pt>
                <c:pt idx="196">
                  <c:v>26</c:v>
                </c:pt>
                <c:pt idx="197">
                  <c:v>33</c:v>
                </c:pt>
                <c:pt idx="198">
                  <c:v>26</c:v>
                </c:pt>
                <c:pt idx="199">
                  <c:v>20</c:v>
                </c:pt>
                <c:pt idx="200">
                  <c:v>20</c:v>
                </c:pt>
                <c:pt idx="201">
                  <c:v>22</c:v>
                </c:pt>
                <c:pt idx="202">
                  <c:v>18</c:v>
                </c:pt>
                <c:pt idx="203">
                  <c:v>17</c:v>
                </c:pt>
                <c:pt idx="204">
                  <c:v>17</c:v>
                </c:pt>
                <c:pt idx="205">
                  <c:v>6</c:v>
                </c:pt>
                <c:pt idx="206">
                  <c:v>15</c:v>
                </c:pt>
                <c:pt idx="207">
                  <c:v>13</c:v>
                </c:pt>
                <c:pt idx="208">
                  <c:v>11</c:v>
                </c:pt>
                <c:pt idx="209">
                  <c:v>12</c:v>
                </c:pt>
                <c:pt idx="210">
                  <c:v>8</c:v>
                </c:pt>
                <c:pt idx="211">
                  <c:v>7</c:v>
                </c:pt>
                <c:pt idx="212">
                  <c:v>5</c:v>
                </c:pt>
                <c:pt idx="213">
                  <c:v>7</c:v>
                </c:pt>
                <c:pt idx="214">
                  <c:v>8</c:v>
                </c:pt>
                <c:pt idx="215">
                  <c:v>10</c:v>
                </c:pt>
                <c:pt idx="216">
                  <c:v>9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6</c:v>
                </c:pt>
                <c:pt idx="221">
                  <c:v>2</c:v>
                </c:pt>
                <c:pt idx="222">
                  <c:v>4</c:v>
                </c:pt>
                <c:pt idx="223">
                  <c:v>6</c:v>
                </c:pt>
                <c:pt idx="224">
                  <c:v>3</c:v>
                </c:pt>
                <c:pt idx="225">
                  <c:v>6</c:v>
                </c:pt>
                <c:pt idx="226">
                  <c:v>3</c:v>
                </c:pt>
                <c:pt idx="227">
                  <c:v>2</c:v>
                </c:pt>
                <c:pt idx="228">
                  <c:v>1</c:v>
                </c:pt>
                <c:pt idx="229">
                  <c:v>2</c:v>
                </c:pt>
                <c:pt idx="230">
                  <c:v>2</c:v>
                </c:pt>
                <c:pt idx="231">
                  <c:v>1</c:v>
                </c:pt>
                <c:pt idx="232">
                  <c:v>0</c:v>
                </c:pt>
                <c:pt idx="233">
                  <c:v>0</c:v>
                </c:pt>
                <c:pt idx="234">
                  <c:v>1</c:v>
                </c:pt>
                <c:pt idx="235">
                  <c:v>1</c:v>
                </c:pt>
                <c:pt idx="236">
                  <c:v>2</c:v>
                </c:pt>
                <c:pt idx="237">
                  <c:v>2</c:v>
                </c:pt>
                <c:pt idx="238">
                  <c:v>2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1</c:v>
                </c:pt>
                <c:pt idx="243">
                  <c:v>0</c:v>
                </c:pt>
                <c:pt idx="244">
                  <c:v>1</c:v>
                </c:pt>
                <c:pt idx="245">
                  <c:v>0</c:v>
                </c:pt>
                <c:pt idx="246">
                  <c:v>1</c:v>
                </c:pt>
                <c:pt idx="247">
                  <c:v>0</c:v>
                </c:pt>
                <c:pt idx="248">
                  <c:v>1</c:v>
                </c:pt>
                <c:pt idx="249">
                  <c:v>0</c:v>
                </c:pt>
                <c:pt idx="250">
                  <c:v>3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1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7-B148-926D-3A1EBC86E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48189408"/>
        <c:axId val="-948197024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Analysis!$BE$7:$BE$156</c:f>
              <c:numCache>
                <c:formatCode>0.00</c:formatCode>
                <c:ptCount val="150"/>
                <c:pt idx="0">
                  <c:v>0.92392912621983825</c:v>
                </c:pt>
                <c:pt idx="1">
                  <c:v>0.92976025711118226</c:v>
                </c:pt>
                <c:pt idx="2">
                  <c:v>0.93559138800252628</c:v>
                </c:pt>
                <c:pt idx="3">
                  <c:v>0.9414225188938703</c:v>
                </c:pt>
                <c:pt idx="4">
                  <c:v>0.94725364978521431</c:v>
                </c:pt>
                <c:pt idx="5">
                  <c:v>0.95308478067655833</c:v>
                </c:pt>
                <c:pt idx="6">
                  <c:v>0.95891591156790235</c:v>
                </c:pt>
                <c:pt idx="7">
                  <c:v>0.96474704245924636</c:v>
                </c:pt>
                <c:pt idx="8">
                  <c:v>0.97057817335059038</c:v>
                </c:pt>
                <c:pt idx="9">
                  <c:v>0.97640930424193439</c:v>
                </c:pt>
                <c:pt idx="10">
                  <c:v>0.98224043513327841</c:v>
                </c:pt>
                <c:pt idx="11">
                  <c:v>0.98807156602462243</c:v>
                </c:pt>
                <c:pt idx="12">
                  <c:v>0.99390269691596644</c:v>
                </c:pt>
                <c:pt idx="13">
                  <c:v>0.99973382780731046</c:v>
                </c:pt>
                <c:pt idx="14">
                  <c:v>1.0055649586986546</c:v>
                </c:pt>
                <c:pt idx="15">
                  <c:v>1.0113960895899987</c:v>
                </c:pt>
                <c:pt idx="16">
                  <c:v>1.0172272204813428</c:v>
                </c:pt>
                <c:pt idx="17">
                  <c:v>1.023058351372687</c:v>
                </c:pt>
                <c:pt idx="18">
                  <c:v>1.0288894822640311</c:v>
                </c:pt>
                <c:pt idx="19">
                  <c:v>1.0347206131553752</c:v>
                </c:pt>
                <c:pt idx="20">
                  <c:v>1.0405517440467194</c:v>
                </c:pt>
                <c:pt idx="21">
                  <c:v>1.0463828749380635</c:v>
                </c:pt>
                <c:pt idx="22">
                  <c:v>1.0522140058294076</c:v>
                </c:pt>
                <c:pt idx="23">
                  <c:v>1.0580451367207517</c:v>
                </c:pt>
                <c:pt idx="24">
                  <c:v>1.0638762676120959</c:v>
                </c:pt>
                <c:pt idx="25">
                  <c:v>1.06970739850344</c:v>
                </c:pt>
                <c:pt idx="26">
                  <c:v>1.0755385293947841</c:v>
                </c:pt>
                <c:pt idx="27">
                  <c:v>1.0813696602861282</c:v>
                </c:pt>
                <c:pt idx="28">
                  <c:v>1.0872007911774724</c:v>
                </c:pt>
                <c:pt idx="29">
                  <c:v>1.0930319220688165</c:v>
                </c:pt>
                <c:pt idx="30">
                  <c:v>1.0988630529601606</c:v>
                </c:pt>
                <c:pt idx="31">
                  <c:v>1.1046941838515048</c:v>
                </c:pt>
                <c:pt idx="32">
                  <c:v>1.1105253147428489</c:v>
                </c:pt>
                <c:pt idx="33">
                  <c:v>1.116356445634193</c:v>
                </c:pt>
                <c:pt idx="34">
                  <c:v>1.1221875765255371</c:v>
                </c:pt>
                <c:pt idx="35">
                  <c:v>1.1280187074168813</c:v>
                </c:pt>
                <c:pt idx="36">
                  <c:v>1.1338498383082254</c:v>
                </c:pt>
                <c:pt idx="37">
                  <c:v>1.1396809691995695</c:v>
                </c:pt>
                <c:pt idx="38">
                  <c:v>1.1455121000909136</c:v>
                </c:pt>
                <c:pt idx="39">
                  <c:v>1.1513432309822578</c:v>
                </c:pt>
                <c:pt idx="40">
                  <c:v>1.1571743618736019</c:v>
                </c:pt>
                <c:pt idx="41">
                  <c:v>1.163005492764946</c:v>
                </c:pt>
                <c:pt idx="42">
                  <c:v>1.1688366236562902</c:v>
                </c:pt>
                <c:pt idx="43">
                  <c:v>1.1746677545476343</c:v>
                </c:pt>
                <c:pt idx="44">
                  <c:v>1.1804988854389784</c:v>
                </c:pt>
                <c:pt idx="45">
                  <c:v>1.1863300163303225</c:v>
                </c:pt>
                <c:pt idx="46">
                  <c:v>1.1921611472216667</c:v>
                </c:pt>
                <c:pt idx="47">
                  <c:v>1.1979922781130108</c:v>
                </c:pt>
                <c:pt idx="48">
                  <c:v>1.2038234090043549</c:v>
                </c:pt>
                <c:pt idx="49">
                  <c:v>1.209654539895699</c:v>
                </c:pt>
                <c:pt idx="50">
                  <c:v>1.2154856707870432</c:v>
                </c:pt>
                <c:pt idx="51">
                  <c:v>1.2213168016783873</c:v>
                </c:pt>
                <c:pt idx="52">
                  <c:v>1.2271479325697314</c:v>
                </c:pt>
                <c:pt idx="53">
                  <c:v>1.2329790634610756</c:v>
                </c:pt>
                <c:pt idx="54">
                  <c:v>1.2388101943524197</c:v>
                </c:pt>
                <c:pt idx="55">
                  <c:v>1.2446413252437638</c:v>
                </c:pt>
                <c:pt idx="56">
                  <c:v>1.2504724561351079</c:v>
                </c:pt>
                <c:pt idx="57">
                  <c:v>1.2563035870264521</c:v>
                </c:pt>
                <c:pt idx="58">
                  <c:v>1.2621347179177962</c:v>
                </c:pt>
                <c:pt idx="59">
                  <c:v>1.2679658488091403</c:v>
                </c:pt>
                <c:pt idx="60">
                  <c:v>1.2737969797004844</c:v>
                </c:pt>
                <c:pt idx="61">
                  <c:v>1.2796281105918286</c:v>
                </c:pt>
                <c:pt idx="62">
                  <c:v>1.2854592414831727</c:v>
                </c:pt>
                <c:pt idx="63">
                  <c:v>1.2912903723745168</c:v>
                </c:pt>
                <c:pt idx="64">
                  <c:v>1.297121503265861</c:v>
                </c:pt>
                <c:pt idx="65">
                  <c:v>1.3029526341572051</c:v>
                </c:pt>
                <c:pt idx="66">
                  <c:v>1.3087837650485492</c:v>
                </c:pt>
                <c:pt idx="67">
                  <c:v>1.3146148959398933</c:v>
                </c:pt>
                <c:pt idx="68">
                  <c:v>1.3204460268312375</c:v>
                </c:pt>
                <c:pt idx="69">
                  <c:v>1.3262771577225816</c:v>
                </c:pt>
                <c:pt idx="70">
                  <c:v>1.3321082886139257</c:v>
                </c:pt>
                <c:pt idx="71">
                  <c:v>1.3379394195052698</c:v>
                </c:pt>
                <c:pt idx="72">
                  <c:v>1.343770550396614</c:v>
                </c:pt>
                <c:pt idx="73">
                  <c:v>1.3496016812879581</c:v>
                </c:pt>
                <c:pt idx="74">
                  <c:v>1.3554328121793022</c:v>
                </c:pt>
                <c:pt idx="75">
                  <c:v>1.3612639430706464</c:v>
                </c:pt>
                <c:pt idx="76">
                  <c:v>1.3670950739619905</c:v>
                </c:pt>
                <c:pt idx="77">
                  <c:v>1.3729262048533346</c:v>
                </c:pt>
                <c:pt idx="78">
                  <c:v>1.3787573357446787</c:v>
                </c:pt>
                <c:pt idx="79">
                  <c:v>1.3845884666360229</c:v>
                </c:pt>
                <c:pt idx="80">
                  <c:v>1.390419597527367</c:v>
                </c:pt>
                <c:pt idx="81">
                  <c:v>1.3962507284187111</c:v>
                </c:pt>
                <c:pt idx="82">
                  <c:v>1.4020818593100552</c:v>
                </c:pt>
                <c:pt idx="83">
                  <c:v>1.4079129902013994</c:v>
                </c:pt>
                <c:pt idx="84">
                  <c:v>1.4137441210927435</c:v>
                </c:pt>
                <c:pt idx="85">
                  <c:v>1.4195752519840876</c:v>
                </c:pt>
                <c:pt idx="86">
                  <c:v>1.4254063828754318</c:v>
                </c:pt>
                <c:pt idx="87">
                  <c:v>1.4312375137667759</c:v>
                </c:pt>
                <c:pt idx="88">
                  <c:v>1.43706864465812</c:v>
                </c:pt>
                <c:pt idx="89">
                  <c:v>1.4428997755494641</c:v>
                </c:pt>
                <c:pt idx="90">
                  <c:v>1.4487309064408083</c:v>
                </c:pt>
                <c:pt idx="91">
                  <c:v>1.4545620373321524</c:v>
                </c:pt>
                <c:pt idx="92">
                  <c:v>1.4603931682234965</c:v>
                </c:pt>
                <c:pt idx="93">
                  <c:v>1.4662242991148406</c:v>
                </c:pt>
                <c:pt idx="94">
                  <c:v>1.4720554300061848</c:v>
                </c:pt>
                <c:pt idx="95">
                  <c:v>1.4778865608975289</c:v>
                </c:pt>
                <c:pt idx="96">
                  <c:v>1.483717691788873</c:v>
                </c:pt>
                <c:pt idx="97">
                  <c:v>1.4895488226802172</c:v>
                </c:pt>
                <c:pt idx="98">
                  <c:v>1.4953799535715613</c:v>
                </c:pt>
                <c:pt idx="99">
                  <c:v>1.5012110844629054</c:v>
                </c:pt>
                <c:pt idx="100">
                  <c:v>1.5070422153542495</c:v>
                </c:pt>
                <c:pt idx="101">
                  <c:v>1.5128733462455937</c:v>
                </c:pt>
                <c:pt idx="102">
                  <c:v>1.5187044771369378</c:v>
                </c:pt>
                <c:pt idx="103">
                  <c:v>1.5245356080282819</c:v>
                </c:pt>
                <c:pt idx="104">
                  <c:v>1.530366738919626</c:v>
                </c:pt>
                <c:pt idx="105">
                  <c:v>1.5361978698109702</c:v>
                </c:pt>
                <c:pt idx="106">
                  <c:v>1.5420290007023143</c:v>
                </c:pt>
                <c:pt idx="107">
                  <c:v>1.5478601315936584</c:v>
                </c:pt>
                <c:pt idx="108">
                  <c:v>1.5536912624850026</c:v>
                </c:pt>
                <c:pt idx="109">
                  <c:v>1.5595223933763467</c:v>
                </c:pt>
                <c:pt idx="110">
                  <c:v>1.5653535242676908</c:v>
                </c:pt>
                <c:pt idx="111">
                  <c:v>1.5711846551590349</c:v>
                </c:pt>
                <c:pt idx="112">
                  <c:v>1.5770157860503791</c:v>
                </c:pt>
                <c:pt idx="113">
                  <c:v>1.5828469169417232</c:v>
                </c:pt>
                <c:pt idx="114">
                  <c:v>1.5886780478330673</c:v>
                </c:pt>
                <c:pt idx="115">
                  <c:v>1.5945091787244114</c:v>
                </c:pt>
                <c:pt idx="116">
                  <c:v>1.6003403096157556</c:v>
                </c:pt>
                <c:pt idx="117">
                  <c:v>1.6061714405070997</c:v>
                </c:pt>
                <c:pt idx="118">
                  <c:v>1.6120025713984438</c:v>
                </c:pt>
                <c:pt idx="119">
                  <c:v>1.617833702289788</c:v>
                </c:pt>
                <c:pt idx="120">
                  <c:v>1.6236648331811321</c:v>
                </c:pt>
                <c:pt idx="121">
                  <c:v>1.6294959640724762</c:v>
                </c:pt>
                <c:pt idx="122">
                  <c:v>1.6353270949638203</c:v>
                </c:pt>
                <c:pt idx="123">
                  <c:v>1.6411582258551645</c:v>
                </c:pt>
                <c:pt idx="124">
                  <c:v>1.6469893567465086</c:v>
                </c:pt>
                <c:pt idx="125">
                  <c:v>1.6528204876378527</c:v>
                </c:pt>
                <c:pt idx="126">
                  <c:v>1.6586516185291968</c:v>
                </c:pt>
                <c:pt idx="127">
                  <c:v>1.664482749420541</c:v>
                </c:pt>
                <c:pt idx="128">
                  <c:v>1.6703138803118851</c:v>
                </c:pt>
                <c:pt idx="129">
                  <c:v>1.6761450112032292</c:v>
                </c:pt>
                <c:pt idx="130">
                  <c:v>1.6819761420945734</c:v>
                </c:pt>
                <c:pt idx="131">
                  <c:v>1.6878072729859175</c:v>
                </c:pt>
                <c:pt idx="132">
                  <c:v>1.6936384038772616</c:v>
                </c:pt>
                <c:pt idx="133">
                  <c:v>1.6994695347686057</c:v>
                </c:pt>
                <c:pt idx="134">
                  <c:v>1.7053006656599499</c:v>
                </c:pt>
                <c:pt idx="135">
                  <c:v>1.711131796551294</c:v>
                </c:pt>
                <c:pt idx="136">
                  <c:v>1.7169629274426381</c:v>
                </c:pt>
                <c:pt idx="137">
                  <c:v>1.7227940583339822</c:v>
                </c:pt>
                <c:pt idx="138">
                  <c:v>1.7286251892253264</c:v>
                </c:pt>
                <c:pt idx="139">
                  <c:v>1.7344563201166705</c:v>
                </c:pt>
                <c:pt idx="140">
                  <c:v>1.7402874510080146</c:v>
                </c:pt>
                <c:pt idx="141">
                  <c:v>1.7461185818993588</c:v>
                </c:pt>
                <c:pt idx="142">
                  <c:v>1.7519497127907029</c:v>
                </c:pt>
                <c:pt idx="143">
                  <c:v>1.757780843682047</c:v>
                </c:pt>
                <c:pt idx="144">
                  <c:v>1.7636119745733911</c:v>
                </c:pt>
                <c:pt idx="145">
                  <c:v>1.7694431054647353</c:v>
                </c:pt>
                <c:pt idx="146">
                  <c:v>1.7752742363560794</c:v>
                </c:pt>
                <c:pt idx="147">
                  <c:v>1.7811053672474235</c:v>
                </c:pt>
                <c:pt idx="148">
                  <c:v>1.7869364981387676</c:v>
                </c:pt>
                <c:pt idx="149">
                  <c:v>1.7927676290301118</c:v>
                </c:pt>
              </c:numCache>
            </c:numRef>
          </c:cat>
          <c:val>
            <c:numRef>
              <c:f>Analysis!$BG$7:$BG$281</c:f>
              <c:numCache>
                <c:formatCode>0.0E+00</c:formatCode>
                <c:ptCount val="275"/>
                <c:pt idx="0">
                  <c:v>5.3776314560043184E-3</c:v>
                </c:pt>
                <c:pt idx="1">
                  <c:v>6.0101186655256095E-3</c:v>
                </c:pt>
                <c:pt idx="2">
                  <c:v>6.7100313727420438E-3</c:v>
                </c:pt>
                <c:pt idx="3">
                  <c:v>7.4836858237348714E-3</c:v>
                </c:pt>
                <c:pt idx="4">
                  <c:v>8.3378875837549632E-3</c:v>
                </c:pt>
                <c:pt idx="5">
                  <c:v>9.2799581211678531E-3</c:v>
                </c:pt>
                <c:pt idx="6">
                  <c:v>1.0317761615946221E-2</c:v>
                </c:pt>
                <c:pt idx="7">
                  <c:v>1.1459731842322154E-2</c:v>
                </c:pt>
                <c:pt idx="8">
                  <c:v>1.2714898957575471E-2</c:v>
                </c:pt>
                <c:pt idx="9">
                  <c:v>1.4092916010777839E-2</c:v>
                </c:pt>
                <c:pt idx="10">
                  <c:v>1.5604084966752894E-2</c:v>
                </c:pt>
                <c:pt idx="11">
                  <c:v>1.7259382021690913E-2</c:v>
                </c:pt>
                <c:pt idx="12">
                  <c:v>1.9070481967924754E-2</c:v>
                </c:pt>
                <c:pt idx="13">
                  <c:v>2.1049781346510987E-2</c:v>
                </c:pt>
                <c:pt idx="14">
                  <c:v>2.3210420107652403E-2</c:v>
                </c:pt>
                <c:pt idx="15">
                  <c:v>2.5566301480862298E-2</c:v>
                </c:pt>
                <c:pt idx="16">
                  <c:v>2.8132109739328354E-2</c:v>
                </c:pt>
                <c:pt idx="17">
                  <c:v>3.0923325526431015E-2</c:v>
                </c:pt>
                <c:pt idx="18">
                  <c:v>3.3956238397067698E-2</c:v>
                </c:pt>
                <c:pt idx="19">
                  <c:v>3.7247956212596953E-2</c:v>
                </c:pt>
                <c:pt idx="20">
                  <c:v>4.0816411016136381E-2</c:v>
                </c:pt>
                <c:pt idx="21">
                  <c:v>4.4680361004910116E-2</c:v>
                </c:pt>
                <c:pt idx="22">
                  <c:v>4.8859388208653209E-2</c:v>
                </c:pt>
                <c:pt idx="23">
                  <c:v>5.3373891478037803E-2</c:v>
                </c:pt>
                <c:pt idx="24">
                  <c:v>5.8245074385000581E-2</c:v>
                </c:pt>
                <c:pt idx="25">
                  <c:v>6.3494927638017298E-2</c:v>
                </c:pt>
                <c:pt idx="26">
                  <c:v>6.9146205620091508E-2</c:v>
                </c:pt>
                <c:pt idx="27">
                  <c:v>7.5222396665773517E-2</c:v>
                </c:pt>
                <c:pt idx="28">
                  <c:v>8.1747686706181655E-2</c:v>
                </c:pt>
                <c:pt idx="29">
                  <c:v>8.8746915928003101E-2</c:v>
                </c:pt>
                <c:pt idx="30">
                  <c:v>9.6245528114029616E-2</c:v>
                </c:pt>
                <c:pt idx="31">
                  <c:v>0.10426951235913361</c:v>
                </c:pt>
                <c:pt idx="32">
                  <c:v>0.11284533688686704</c:v>
                </c:pt>
                <c:pt idx="33">
                  <c:v>0.12199987472819207</c:v>
                </c:pt>
                <c:pt idx="34">
                  <c:v>0.1317603210653043</c:v>
                </c:pt>
                <c:pt idx="35">
                  <c:v>0.14215410209011844</c:v>
                </c:pt>
                <c:pt idx="36">
                  <c:v>0.15320877527871554</c:v>
                </c:pt>
                <c:pt idx="37">
                  <c:v>0.16495192103983131</c:v>
                </c:pt>
                <c:pt idx="38">
                  <c:v>0.17741102575714268</c:v>
                </c:pt>
                <c:pt idx="39">
                  <c:v>0.19061335631147974</c:v>
                </c:pt>
                <c:pt idx="40">
                  <c:v>0.2045858262398754</c:v>
                </c:pt>
                <c:pt idx="41">
                  <c:v>0.21935485376322716</c:v>
                </c:pt>
                <c:pt idx="42">
                  <c:v>0.23494621199285615</c:v>
                </c:pt>
                <c:pt idx="43">
                  <c:v>0.25138487170794621</c:v>
                </c:pt>
                <c:pt idx="44">
                  <c:v>0.26869483718014719</c:v>
                </c:pt>
                <c:pt idx="45">
                  <c:v>0.28689897560793232</c:v>
                </c:pt>
                <c:pt idx="46">
                  <c:v>0.30601884081090464</c:v>
                </c:pt>
                <c:pt idx="47">
                  <c:v>0.32607449192240739</c:v>
                </c:pt>
                <c:pt idx="48">
                  <c:v>0.34708430790668676</c:v>
                </c:pt>
                <c:pt idx="49">
                  <c:v>0.36906479881363269</c:v>
                </c:pt>
                <c:pt idx="50">
                  <c:v>0.39203041476885525</c:v>
                </c:pt>
                <c:pt idx="51">
                  <c:v>0.4159933537786048</c:v>
                </c:pt>
                <c:pt idx="52">
                  <c:v>0.44096336950682946</c:v>
                </c:pt>
                <c:pt idx="53">
                  <c:v>0.46694758025447258</c:v>
                </c:pt>
                <c:pt idx="54">
                  <c:v>0.49395028043795697</c:v>
                </c:pt>
                <c:pt idx="55">
                  <c:v>0.52197275592363968</c:v>
                </c:pt>
                <c:pt idx="56">
                  <c:v>0.55101310462689024</c:v>
                </c:pt>
                <c:pt idx="57">
                  <c:v>0.58106606382733283</c:v>
                </c:pt>
                <c:pt idx="58">
                  <c:v>0.61212284568481179</c:v>
                </c:pt>
                <c:pt idx="59">
                  <c:v>0.64417098246285909</c:v>
                </c:pt>
                <c:pt idx="60">
                  <c:v>0.67719418297708767</c:v>
                </c:pt>
                <c:pt idx="61">
                  <c:v>0.71117220178422569</c:v>
                </c:pt>
                <c:pt idx="62">
                  <c:v>0.7460807226128382</c:v>
                </c:pt>
                <c:pt idx="63">
                  <c:v>0.78189125750856381</c:v>
                </c:pt>
                <c:pt idx="64">
                  <c:v>0.81857106312452743</c:v>
                </c:pt>
                <c:pt idx="65">
                  <c:v>0.85608307553115148</c:v>
                </c:pt>
                <c:pt idx="66">
                  <c:v>0.89438586484873261</c:v>
                </c:pt>
                <c:pt idx="67">
                  <c:v>0.93343361092081378</c:v>
                </c:pt>
                <c:pt idx="68">
                  <c:v>0.97317610114673792</c:v>
                </c:pt>
                <c:pt idx="69">
                  <c:v>1.0135587514780799</c:v>
                </c:pt>
                <c:pt idx="70">
                  <c:v>1.0545226514563575</c:v>
                </c:pt>
                <c:pt idx="71">
                  <c:v>1.0960046340291667</c:v>
                </c:pt>
                <c:pt idx="72">
                  <c:v>1.1379373707294058</c:v>
                </c:pt>
                <c:pt idx="73">
                  <c:v>1.1802494926385194</c:v>
                </c:pt>
                <c:pt idx="74">
                  <c:v>1.2228657373807745</c:v>
                </c:pt>
                <c:pt idx="75">
                  <c:v>1.2657071222127581</c:v>
                </c:pt>
                <c:pt idx="76">
                  <c:v>1.3086911430819135</c:v>
                </c:pt>
                <c:pt idx="77">
                  <c:v>1.351731999331558</c:v>
                </c:pt>
                <c:pt idx="78">
                  <c:v>1.3947408435290845</c:v>
                </c:pt>
                <c:pt idx="79">
                  <c:v>1.4376260556907039</c:v>
                </c:pt>
                <c:pt idx="80">
                  <c:v>1.4802935409719358</c:v>
                </c:pt>
                <c:pt idx="81">
                  <c:v>1.5226470496900686</c:v>
                </c:pt>
                <c:pt idx="82">
                  <c:v>1.5645885183448811</c:v>
                </c:pt>
                <c:pt idx="83">
                  <c:v>1.6060184301090925</c:v>
                </c:pt>
                <c:pt idx="84">
                  <c:v>1.6468361930722428</c:v>
                </c:pt>
                <c:pt idx="85">
                  <c:v>1.6869405343429935</c:v>
                </c:pt>
                <c:pt idx="86">
                  <c:v>1.7262299079471473</c:v>
                </c:pt>
                <c:pt idx="87">
                  <c:v>1.7646029143038409</c:v>
                </c:pt>
                <c:pt idx="88">
                  <c:v>1.8019587289222292</c:v>
                </c:pt>
                <c:pt idx="89">
                  <c:v>1.8381975378371804</c:v>
                </c:pt>
                <c:pt idx="90">
                  <c:v>1.8732209771966453</c:v>
                </c:pt>
                <c:pt idx="91">
                  <c:v>1.9069325743268111</c:v>
                </c:pt>
                <c:pt idx="92">
                  <c:v>1.9392381875351732</c:v>
                </c:pt>
                <c:pt idx="93">
                  <c:v>1.9700464418672798</c:v>
                </c:pt>
                <c:pt idx="94">
                  <c:v>1.9992691580109812</c:v>
                </c:pt>
                <c:pt idx="95">
                  <c:v>2.0268217715431271</c:v>
                </c:pt>
                <c:pt idx="96">
                  <c:v>2.0526237397382898</c:v>
                </c:pt>
                <c:pt idx="97">
                  <c:v>2.076598933207253</c:v>
                </c:pt>
                <c:pt idx="98">
                  <c:v>2.0986760097047812</c:v>
                </c:pt>
                <c:pt idx="99">
                  <c:v>2.1187887675410662</c:v>
                </c:pt>
                <c:pt idx="100">
                  <c:v>2.1368764761487862</c:v>
                </c:pt>
                <c:pt idx="101">
                  <c:v>2.1528841814970003</c:v>
                </c:pt>
                <c:pt idx="102">
                  <c:v>2.1667629842031055</c:v>
                </c:pt>
                <c:pt idx="103">
                  <c:v>2.178470288373521</c:v>
                </c:pt>
                <c:pt idx="104">
                  <c:v>2.1879700194011056</c:v>
                </c:pt>
                <c:pt idx="105">
                  <c:v>2.1952328091608888</c:v>
                </c:pt>
                <c:pt idx="106">
                  <c:v>2.2002361472735812</c:v>
                </c:pt>
                <c:pt idx="107">
                  <c:v>2.2029644973465197</c:v>
                </c:pt>
                <c:pt idx="108">
                  <c:v>2.203409377351992</c:v>
                </c:pt>
                <c:pt idx="109">
                  <c:v>2.2015694035609483</c:v>
                </c:pt>
                <c:pt idx="110">
                  <c:v>2.1974502977136452</c:v>
                </c:pt>
                <c:pt idx="111">
                  <c:v>2.1910648573751965</c:v>
                </c:pt>
                <c:pt idx="112">
                  <c:v>2.1824328896910048</c:v>
                </c:pt>
                <c:pt idx="113">
                  <c:v>2.1715811090219455</c:v>
                </c:pt>
                <c:pt idx="114">
                  <c:v>2.1585429991997156</c:v>
                </c:pt>
                <c:pt idx="115">
                  <c:v>2.1433586413963059</c:v>
                </c:pt>
                <c:pt idx="116">
                  <c:v>2.1260745088459791</c:v>
                </c:pt>
                <c:pt idx="117">
                  <c:v>2.1067432298910376</c:v>
                </c:pt>
                <c:pt idx="118">
                  <c:v>2.0854233210420561</c:v>
                </c:pt>
                <c:pt idx="119">
                  <c:v>2.0621788919471356</c:v>
                </c:pt>
                <c:pt idx="120">
                  <c:v>2.037079324351311</c:v>
                </c:pt>
                <c:pt idx="121">
                  <c:v>2.0101989272950029</c:v>
                </c:pt>
                <c:pt idx="122">
                  <c:v>1.9816165709478819</c:v>
                </c:pt>
                <c:pt idx="123">
                  <c:v>1.951415301600637</c:v>
                </c:pt>
                <c:pt idx="124">
                  <c:v>1.9196819404409231</c:v>
                </c:pt>
                <c:pt idx="125">
                  <c:v>1.8865066688205867</c:v>
                </c:pt>
                <c:pt idx="126">
                  <c:v>1.8519826027786546</c:v>
                </c:pt>
                <c:pt idx="127">
                  <c:v>1.8162053596183438</c:v>
                </c:pt>
                <c:pt idx="128">
                  <c:v>1.7792726193466093</c:v>
                </c:pt>
                <c:pt idx="129">
                  <c:v>1.7412836837717049</c:v>
                </c:pt>
                <c:pt idx="130">
                  <c:v>1.7023390360185318</c:v>
                </c:pt>
                <c:pt idx="131">
                  <c:v>1.6625399031638479</c:v>
                </c:pt>
                <c:pt idx="132">
                  <c:v>1.6219878246147443</c:v>
                </c:pt>
                <c:pt idx="133">
                  <c:v>1.5807842287552916</c:v>
                </c:pt>
                <c:pt idx="134">
                  <c:v>1.5390300202692699</c:v>
                </c:pt>
                <c:pt idx="135">
                  <c:v>1.4968251804129231</c:v>
                </c:pt>
                <c:pt idx="136">
                  <c:v>1.4542683823623566</c:v>
                </c:pt>
                <c:pt idx="137">
                  <c:v>1.4114566235972852</c:v>
                </c:pt>
                <c:pt idx="138">
                  <c:v>1.3684848771081914</c:v>
                </c:pt>
                <c:pt idx="139">
                  <c:v>1.3254457630294758</c:v>
                </c:pt>
                <c:pt idx="140">
                  <c:v>1.2824292421088705</c:v>
                </c:pt>
                <c:pt idx="141">
                  <c:v>1.2395223322252067</c:v>
                </c:pt>
                <c:pt idx="142">
                  <c:v>1.1968088489645989</c:v>
                </c:pt>
                <c:pt idx="143">
                  <c:v>1.1543691710611723</c:v>
                </c:pt>
                <c:pt idx="144">
                  <c:v>1.112280031304592</c:v>
                </c:pt>
                <c:pt idx="145">
                  <c:v>1.0706143333146767</c:v>
                </c:pt>
                <c:pt idx="146">
                  <c:v>1.0294409943851015</c:v>
                </c:pt>
                <c:pt idx="147">
                  <c:v>0.98882481440530534</c:v>
                </c:pt>
                <c:pt idx="148">
                  <c:v>0.94882637068377995</c:v>
                </c:pt>
                <c:pt idx="149">
                  <c:v>0.90950193831837089</c:v>
                </c:pt>
                <c:pt idx="150">
                  <c:v>0.87090343559139305</c:v>
                </c:pt>
                <c:pt idx="151">
                  <c:v>0.83307839371037196</c:v>
                </c:pt>
                <c:pt idx="152">
                  <c:v>0.79606995007011361</c:v>
                </c:pt>
                <c:pt idx="153">
                  <c:v>0.75991686407937398</c:v>
                </c:pt>
                <c:pt idx="154">
                  <c:v>0.72465355447636204</c:v>
                </c:pt>
                <c:pt idx="155">
                  <c:v>0.69031015695214082</c:v>
                </c:pt>
                <c:pt idx="156">
                  <c:v>0.65691260081007252</c:v>
                </c:pt>
                <c:pt idx="157">
                  <c:v>0.62448270331294997</c:v>
                </c:pt>
                <c:pt idx="158">
                  <c:v>0.59303828030741612</c:v>
                </c:pt>
                <c:pt idx="159">
                  <c:v>0.56259327166758255</c:v>
                </c:pt>
                <c:pt idx="160">
                  <c:v>0.53315788006615072</c:v>
                </c:pt>
                <c:pt idx="161">
                  <c:v>0.50473872156145683</c:v>
                </c:pt>
                <c:pt idx="162">
                  <c:v>0.47733898648217699</c:v>
                </c:pt>
                <c:pt idx="163">
                  <c:v>0.45095860909734903</c:v>
                </c:pt>
                <c:pt idx="164">
                  <c:v>0.42559444457717338</c:v>
                </c:pt>
                <c:pt idx="165">
                  <c:v>0.40124045177897344</c:v>
                </c:pt>
                <c:pt idx="166">
                  <c:v>0.37788788043184318</c:v>
                </c:pt>
                <c:pt idx="167">
                  <c:v>0.35552546134200946</c:v>
                </c:pt>
                <c:pt idx="168">
                  <c:v>0.33413959829777096</c:v>
                </c:pt>
                <c:pt idx="169">
                  <c:v>0.31371456041712864</c:v>
                </c:pt>
                <c:pt idx="170">
                  <c:v>0.29423267375181683</c:v>
                </c:pt>
                <c:pt idx="171">
                  <c:v>0.27567451103742202</c:v>
                </c:pt>
                <c:pt idx="172">
                  <c:v>0.25801907855959155</c:v>
                </c:pt>
                <c:pt idx="173">
                  <c:v>0.24124399919002928</c:v>
                </c:pt>
                <c:pt idx="174">
                  <c:v>0.22532569073206102</c:v>
                </c:pt>
                <c:pt idx="175">
                  <c:v>0.21023953880311888</c:v>
                </c:pt>
                <c:pt idx="176">
                  <c:v>0.19596006356965151</c:v>
                </c:pt>
                <c:pt idx="177">
                  <c:v>0.18246107973787543</c:v>
                </c:pt>
                <c:pt idx="178">
                  <c:v>0.16971584929068789</c:v>
                </c:pt>
                <c:pt idx="179">
                  <c:v>0.15769722654621274</c:v>
                </c:pt>
                <c:pt idx="180">
                  <c:v>0.1463777951962387</c:v>
                </c:pt>
                <c:pt idx="181">
                  <c:v>0.13572999706261946</c:v>
                </c:pt>
                <c:pt idx="182">
                  <c:v>0.12572625238604021</c:v>
                </c:pt>
                <c:pt idx="183">
                  <c:v>0.11633907153397306</c:v>
                </c:pt>
                <c:pt idx="184">
                  <c:v>0.10754115808277072</c:v>
                </c:pt>
                <c:pt idx="185">
                  <c:v>9.9305503292377306E-2</c:v>
                </c:pt>
                <c:pt idx="186">
                  <c:v>9.1605472050846348E-2</c:v>
                </c:pt>
                <c:pt idx="187">
                  <c:v>8.4414880419562424E-2</c:v>
                </c:pt>
                <c:pt idx="188">
                  <c:v>7.7708064958672593E-2</c:v>
                </c:pt>
                <c:pt idx="189">
                  <c:v>7.1459944055692462E-2</c:v>
                </c:pt>
                <c:pt idx="190">
                  <c:v>6.5646071518567342E-2</c:v>
                </c:pt>
                <c:pt idx="191">
                  <c:v>6.0242682727700621E-2</c:v>
                </c:pt>
                <c:pt idx="192">
                  <c:v>5.5226733669710877E-2</c:v>
                </c:pt>
                <c:pt idx="193">
                  <c:v>5.0575933199095612E-2</c:v>
                </c:pt>
                <c:pt idx="194">
                  <c:v>4.6268768892739391E-2</c:v>
                </c:pt>
                <c:pt idx="195">
                  <c:v>4.2284526876524405E-2</c:v>
                </c:pt>
                <c:pt idx="196">
                  <c:v>3.8603306013419034E-2</c:v>
                </c:pt>
                <c:pt idx="197">
                  <c:v>3.5206026848599387E-2</c:v>
                </c:pt>
                <c:pt idx="198">
                  <c:v>3.2074435709672319E-2</c:v>
                </c:pt>
                <c:pt idx="199">
                  <c:v>2.9191104359215615E-2</c:v>
                </c:pt>
                <c:pt idx="200">
                  <c:v>2.6539425592922522E-2</c:v>
                </c:pt>
                <c:pt idx="201">
                  <c:v>2.4103605169943774E-2</c:v>
                </c:pt>
                <c:pt idx="202">
                  <c:v>2.1868650452860683E-2</c:v>
                </c:pt>
                <c:pt idx="203">
                  <c:v>1.982035612340291E-2</c:v>
                </c:pt>
                <c:pt idx="204">
                  <c:v>1.7945287326836142E-2</c:v>
                </c:pt>
                <c:pt idx="205">
                  <c:v>1.6230760583180695E-2</c:v>
                </c:pt>
                <c:pt idx="206">
                  <c:v>1.4664822787352582E-2</c:v>
                </c:pt>
                <c:pt idx="207">
                  <c:v>1.3236228603213857E-2</c:v>
                </c:pt>
                <c:pt idx="208">
                  <c:v>1.193441653862428E-2</c:v>
                </c:pt>
                <c:pt idx="209">
                  <c:v>1.074948397013642E-2</c:v>
                </c:pt>
                <c:pt idx="210">
                  <c:v>9.6721613671892342E-3</c:v>
                </c:pt>
                <c:pt idx="211">
                  <c:v>8.6937859467285869E-3</c:v>
                </c:pt>
                <c:pt idx="212">
                  <c:v>7.8062749702985691E-3</c:v>
                </c:pt>
                <c:pt idx="213">
                  <c:v>7.0020988769691744E-3</c:v>
                </c:pt>
                <c:pt idx="214">
                  <c:v>6.2742544271368371E-3</c:v>
                </c:pt>
                <c:pt idx="215">
                  <c:v>5.6162380143824336E-3</c:v>
                </c:pt>
                <c:pt idx="216">
                  <c:v>5.022019285306361E-3</c:v>
                </c:pt>
                <c:pt idx="217">
                  <c:v>4.4860151906731868E-3</c:v>
                </c:pt>
                <c:pt idx="218">
                  <c:v>4.0030645753671712E-3</c:v>
                </c:pt>
                <c:pt idx="219">
                  <c:v>3.5684033996440665E-3</c:v>
                </c:pt>
                <c:pt idx="220">
                  <c:v>3.1776406700118158E-3</c:v>
                </c:pt>
                <c:pt idx="221">
                  <c:v>2.8267351448153111E-3</c:v>
                </c:pt>
                <c:pt idx="222">
                  <c:v>2.5119728672598368E-3</c:v>
                </c:pt>
                <c:pt idx="223">
                  <c:v>2.2299455671933414E-3</c:v>
                </c:pt>
                <c:pt idx="224">
                  <c:v>1.9775299624791836E-3</c:v>
                </c:pt>
                <c:pt idx="225">
                  <c:v>1.751867981218833E-3</c:v>
                </c:pt>
                <c:pt idx="226">
                  <c:v>1.5503479174108065E-3</c:v>
                </c:pt>
                <c:pt idx="227">
                  <c:v>1.3705865248337689E-3</c:v>
                </c:pt>
                <c:pt idx="228">
                  <c:v>1.2104120469881771E-3</c:v>
                </c:pt>
                <c:pt idx="229">
                  <c:v>1.0678481747870526E-3</c:v>
                </c:pt>
                <c:pt idx="230">
                  <c:v>9.4109891831393587E-4</c:v>
                </c:pt>
                <c:pt idx="231">
                  <c:v>8.2853437432253534E-4</c:v>
                </c:pt>
                <c:pt idx="232">
                  <c:v>7.286773671943994E-4</c:v>
                </c:pt>
                <c:pt idx="233">
                  <c:v>6.4019093775201364E-4</c:v>
                </c:pt>
                <c:pt idx="234">
                  <c:v>5.6186665159891735E-4</c:v>
                </c:pt>
                <c:pt idx="235">
                  <c:v>4.9261369647879492E-4</c:v>
                </c:pt>
                <c:pt idx="236">
                  <c:v>4.3144873646570246E-4</c:v>
                </c:pt>
                <c:pt idx="237">
                  <c:v>3.774864895717492E-4</c:v>
                </c:pt>
                <c:pt idx="238">
                  <c:v>3.2993099454228753E-4</c:v>
                </c:pt>
                <c:pt idx="239">
                  <c:v>2.8806753215862698E-4</c:v>
                </c:pt>
                <c:pt idx="240">
                  <c:v>2.5125516624334481E-4</c:v>
                </c:pt>
                <c:pt idx="241">
                  <c:v>2.189198697238359E-4</c:v>
                </c:pt>
                <c:pt idx="242">
                  <c:v>1.9054820151877508E-4</c:v>
                </c:pt>
                <c:pt idx="243">
                  <c:v>1.6568150063458071E-4</c:v>
                </c:pt>
                <c:pt idx="244">
                  <c:v>1.4391056466224922E-4</c:v>
                </c:pt>
                <c:pt idx="245">
                  <c:v>1.2487078081890952E-4</c:v>
                </c:pt>
                <c:pt idx="246">
                  <c:v>1.0823767875532346E-4</c:v>
                </c:pt>
                <c:pt idx="247">
                  <c:v>9.3722875525052449E-5</c:v>
                </c:pt>
                <c:pt idx="248">
                  <c:v>8.1070384360072613E-5</c:v>
                </c:pt>
                <c:pt idx="249">
                  <c:v>7.0053260200628881E-5</c:v>
                </c:pt>
                <c:pt idx="250">
                  <c:v>6.0470556265540163E-5</c:v>
                </c:pt>
                <c:pt idx="251">
                  <c:v>5.2144567306698791E-5</c:v>
                </c:pt>
                <c:pt idx="252">
                  <c:v>4.4918336553760175E-5</c:v>
                </c:pt>
                <c:pt idx="253">
                  <c:v>3.8653404709559699E-5</c:v>
                </c:pt>
                <c:pt idx="254">
                  <c:v>3.3227780692921746E-5</c:v>
                </c:pt>
                <c:pt idx="255">
                  <c:v>2.8534115134183967E-5</c:v>
                </c:pt>
                <c:pt idx="256">
                  <c:v>2.4478058902410779E-5</c:v>
                </c:pt>
                <c:pt idx="257">
                  <c:v>2.0976790175750254E-5</c:v>
                </c:pt>
                <c:pt idx="258">
                  <c:v>1.795769475278539E-5</c:v>
                </c:pt>
                <c:pt idx="259">
                  <c:v>1.5357185439273443E-5</c:v>
                </c:pt>
                <c:pt idx="260">
                  <c:v>1.3119647428590884E-5</c:v>
                </c:pt>
                <c:pt idx="261">
                  <c:v>1.1196497623632092E-5</c:v>
                </c:pt>
                <c:pt idx="262">
                  <c:v>9.5453468217825757E-6</c:v>
                </c:pt>
                <c:pt idx="263">
                  <c:v>8.1292546025010247E-6</c:v>
                </c:pt>
                <c:pt idx="264">
                  <c:v>6.9160676192105268E-6</c:v>
                </c:pt>
                <c:pt idx="265">
                  <c:v>5.8778328043208813E-6</c:v>
                </c:pt>
                <c:pt idx="266">
                  <c:v>4.9902777494154764E-6</c:v>
                </c:pt>
                <c:pt idx="267">
                  <c:v>4.2323512234161931E-6</c:v>
                </c:pt>
                <c:pt idx="268">
                  <c:v>3.5858174416527703E-6</c:v>
                </c:pt>
                <c:pt idx="269">
                  <c:v>3.0348983001916121E-6</c:v>
                </c:pt>
                <c:pt idx="270">
                  <c:v>2.5659583446766914E-6</c:v>
                </c:pt>
                <c:pt idx="271">
                  <c:v>2.1672277535727264E-6</c:v>
                </c:pt>
                <c:pt idx="272">
                  <c:v>1.8285590844280642E-6</c:v>
                </c:pt>
                <c:pt idx="273">
                  <c:v>1.5412139609827784E-6</c:v>
                </c:pt>
                <c:pt idx="274">
                  <c:v>1.2976762710365517E-6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F7-B148-926D-3A1EBC86E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48186144"/>
        <c:axId val="-948190496"/>
      </c:lineChart>
      <c:catAx>
        <c:axId val="-948189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Cracking Safety Factor, FS</a:t>
                </a:r>
                <a:r>
                  <a:rPr lang="es-ES" baseline="-25000"/>
                  <a:t>cr</a:t>
                </a:r>
                <a:endParaRPr lang="es-ES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-948197024"/>
        <c:crosses val="autoZero"/>
        <c:auto val="1"/>
        <c:lblAlgn val="ctr"/>
        <c:lblOffset val="100"/>
        <c:noMultiLvlLbl val="0"/>
      </c:catAx>
      <c:valAx>
        <c:axId val="-9481970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948189408"/>
        <c:crosses val="autoZero"/>
        <c:crossBetween val="between"/>
      </c:valAx>
      <c:valAx>
        <c:axId val="-948190496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Probability</a:t>
                </a:r>
                <a:r>
                  <a:rPr lang="es-ES" baseline="0"/>
                  <a:t> density</a:t>
                </a:r>
                <a:endParaRPr lang="es-ES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crossAx val="-948186144"/>
        <c:crosses val="max"/>
        <c:crossBetween val="between"/>
      </c:valAx>
      <c:catAx>
        <c:axId val="-94818614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-9481904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0.48508</cdr:x>
      <cdr:y>0.299</cdr:y>
    </cdr:from>
    <cdr:to>
      <cdr:x>0.51215</cdr:x>
      <cdr:y>0.31366</cdr:y>
    </cdr:to>
    <cdr:sp macro="" textlink="">
      <cdr:nvSpPr>
        <cdr:cNvPr id="2" name="Flecha derecha 1"/>
        <cdr:cNvSpPr/>
      </cdr:nvSpPr>
      <cdr:spPr>
        <a:xfrm xmlns:a="http://schemas.openxmlformats.org/drawingml/2006/main">
          <a:off x="2580622" y="1035698"/>
          <a:ext cx="144013" cy="5078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0.48222</cdr:x>
      <cdr:y>0.47498</cdr:y>
    </cdr:from>
    <cdr:to>
      <cdr:x>0.50919</cdr:x>
      <cdr:y>0.48964</cdr:y>
    </cdr:to>
    <cdr:sp macro="" textlink="">
      <cdr:nvSpPr>
        <cdr:cNvPr id="3" name="Flecha derecha 2"/>
        <cdr:cNvSpPr/>
      </cdr:nvSpPr>
      <cdr:spPr>
        <a:xfrm xmlns:a="http://schemas.openxmlformats.org/drawingml/2006/main" rot="10800000">
          <a:off x="2565425" y="1645295"/>
          <a:ext cx="143481" cy="5078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tx2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E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A20F1-FEDD-1441-9A0C-366A6A86E616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79FD7-3EED-D24E-BD09-82310DD53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843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75709-5427-FA4A-9C68-F28E4E5D9A7E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2338B-41C9-B64B-82E4-38587C6D2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73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2338B-41C9-B64B-82E4-38587C6D2A44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22165870-8F26-21BA-330C-D021B00C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>
            <a:extLst>
              <a:ext uri="{FF2B5EF4-FFF2-40B4-BE49-F238E27FC236}">
                <a16:creationId xmlns:a16="http://schemas.microsoft.com/office/drawing/2014/main" id="{3FD8659C-C161-4362-831A-8BABA0892D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:notes">
            <a:extLst>
              <a:ext uri="{FF2B5EF4-FFF2-40B4-BE49-F238E27FC236}">
                <a16:creationId xmlns:a16="http://schemas.microsoft.com/office/drawing/2014/main" id="{FB289FE2-1563-CD6D-8BF3-A725382026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863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8EA65180-08C0-A47A-EE68-77E58B20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>
            <a:extLst>
              <a:ext uri="{FF2B5EF4-FFF2-40B4-BE49-F238E27FC236}">
                <a16:creationId xmlns:a16="http://schemas.microsoft.com/office/drawing/2014/main" id="{888C3E4D-8846-EAB4-8119-DC932AF89C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>
            <a:extLst>
              <a:ext uri="{FF2B5EF4-FFF2-40B4-BE49-F238E27FC236}">
                <a16:creationId xmlns:a16="http://schemas.microsoft.com/office/drawing/2014/main" id="{00D5A76C-0455-A4E1-C5A2-62CD3A55A4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04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048DA1B1-91B7-ECF8-24EB-9418C98E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>
            <a:extLst>
              <a:ext uri="{FF2B5EF4-FFF2-40B4-BE49-F238E27FC236}">
                <a16:creationId xmlns:a16="http://schemas.microsoft.com/office/drawing/2014/main" id="{A0C67156-AB4A-D024-A733-E4B458FAE5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>
            <a:extLst>
              <a:ext uri="{FF2B5EF4-FFF2-40B4-BE49-F238E27FC236}">
                <a16:creationId xmlns:a16="http://schemas.microsoft.com/office/drawing/2014/main" id="{755862A6-681A-0797-5E64-FDA0C3122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511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311821E3-CAC4-2C23-9898-CAB080E6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>
            <a:extLst>
              <a:ext uri="{FF2B5EF4-FFF2-40B4-BE49-F238E27FC236}">
                <a16:creationId xmlns:a16="http://schemas.microsoft.com/office/drawing/2014/main" id="{3F6F2AFC-3E37-E7C9-A1F0-496C48FDA2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>
            <a:extLst>
              <a:ext uri="{FF2B5EF4-FFF2-40B4-BE49-F238E27FC236}">
                <a16:creationId xmlns:a16="http://schemas.microsoft.com/office/drawing/2014/main" id="{7DF86B6D-5E59-9CA0-FA05-BEF40CDA72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419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998"/>
              </a:lnSpc>
              <a:buFont typeface="+mj-lt"/>
              <a:buNone/>
            </a:pPr>
            <a:r>
              <a:rPr lang="en-GB" sz="2400" dirty="0">
                <a:effectLst/>
                <a:latin typeface="Times New Roman" panose="02020603050405020304" pitchFamily="18" charset="0"/>
              </a:rPr>
              <a:t>When a girder is lifted, the girder will roll about an axis (the roll axis) that connects the centre of rotation at each support (the roll centre) until a state of equilibrium is reached. Lateral imperfections caused by sweep and eccentricity of the lifting devices from the centreline of the girder form an 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initial eccentricity (</a:t>
            </a:r>
            <a:r>
              <a:rPr lang="en-GB" sz="2400" i="1" u="sng" dirty="0" err="1">
                <a:effectLst/>
                <a:latin typeface="Times New Roman" panose="02020603050405020304" pitchFamily="18" charset="0"/>
              </a:rPr>
              <a:t>ei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) 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that tends to cause the 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centre of gravity of the beam (G) 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to be slightly shifted to one side of the roll axis.</a:t>
            </a:r>
          </a:p>
          <a:p>
            <a:pPr>
              <a:lnSpc>
                <a:spcPts val="998"/>
              </a:lnSpc>
              <a:buFont typeface="+mj-lt"/>
              <a:buNone/>
            </a:pPr>
            <a:endParaRPr lang="en-GB" sz="2400" dirty="0"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None/>
            </a:pPr>
            <a:r>
              <a:rPr lang="en-GB" sz="2400" dirty="0">
                <a:effectLst/>
                <a:latin typeface="Times New Roman" panose="02020603050405020304" pitchFamily="18" charset="0"/>
              </a:rPr>
              <a:t>The lifting cables do not provide torsional resistance at the roll centres to balance the rolling moment generated. Consequently, the girder rolls as a rigid solid about the axis defined by the two lifting points, so the centroid seeks an equilibrium position beneath the roll axis by 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tilting an angle </a:t>
            </a:r>
            <a:r>
              <a:rPr lang="el-GR" sz="2400" i="1" u="sng" dirty="0">
                <a:effectLst/>
                <a:latin typeface="Times New Roman" panose="02020603050405020304" pitchFamily="18" charset="0"/>
              </a:rPr>
              <a:t>θ</a:t>
            </a:r>
            <a:r>
              <a:rPr lang="en-GB" sz="2400" i="1" u="sng" dirty="0" err="1">
                <a:effectLst/>
                <a:latin typeface="Times New Roman" panose="02020603050405020304" pitchFamily="18" charset="0"/>
              </a:rPr>
              <a:t>i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. The 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lateral eccentricity of the deflected shape of the girder, </a:t>
            </a:r>
            <a:r>
              <a:rPr lang="en-GB" sz="2400" i="1" u="sng" dirty="0">
                <a:effectLst/>
                <a:latin typeface="Times New Roman" panose="02020603050405020304" pitchFamily="18" charset="0"/>
              </a:rPr>
              <a:t>z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, is caused by part of the beam weight (</a:t>
            </a:r>
            <a:r>
              <a:rPr lang="en-GB" sz="2400" i="1" dirty="0">
                <a:effectLst/>
                <a:latin typeface="Times New Roman" panose="02020603050405020304" pitchFamily="18" charset="0"/>
              </a:rPr>
              <a:t>W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) applied at the minor-axis </a:t>
            </a:r>
            <a:r>
              <a:rPr lang="en-GB" sz="2400" u="sng" dirty="0">
                <a:effectLst/>
                <a:latin typeface="Times New Roman" panose="02020603050405020304" pitchFamily="18" charset="0"/>
              </a:rPr>
              <a:t>(</a:t>
            </a:r>
            <a:r>
              <a:rPr lang="en-GB" sz="2400" i="1" u="sng" dirty="0" err="1">
                <a:effectLst/>
                <a:latin typeface="Times New Roman" panose="02020603050405020304" pitchFamily="18" charset="0"/>
              </a:rPr>
              <a:t>W</a:t>
            </a:r>
            <a:r>
              <a:rPr lang="en-GB" sz="2400" u="sng" dirty="0" err="1">
                <a:effectLst/>
                <a:latin typeface="Times New Roman" panose="02020603050405020304" pitchFamily="18" charset="0"/>
              </a:rPr>
              <a:t>sin</a:t>
            </a:r>
            <a:r>
              <a:rPr lang="el-GR" sz="2400" i="1" u="sng" dirty="0">
                <a:effectLst/>
                <a:latin typeface="Times New Roman" panose="02020603050405020304" pitchFamily="18" charset="0"/>
              </a:rPr>
              <a:t>θ</a:t>
            </a:r>
            <a:r>
              <a:rPr lang="el-GR" sz="2400" u="sng" dirty="0">
                <a:effectLst/>
                <a:latin typeface="Times New Roman" panose="02020603050405020304" pitchFamily="18" charset="0"/>
              </a:rPr>
              <a:t>)</a:t>
            </a:r>
            <a:r>
              <a:rPr lang="el-GR" sz="2400" dirty="0">
                <a:effectLst/>
                <a:latin typeface="Times New Roman" panose="02020603050405020304" pitchFamily="18" charset="0"/>
              </a:rPr>
              <a:t>. </a:t>
            </a:r>
            <a:endParaRPr lang="es-ES" sz="2400" dirty="0">
              <a:effectLst/>
              <a:latin typeface="Times New Roman" panose="02020603050405020304" pitchFamily="18" charset="0"/>
            </a:endParaRPr>
          </a:p>
          <a:p>
            <a:pPr>
              <a:lnSpc>
                <a:spcPts val="1035"/>
              </a:lnSpc>
              <a:buFont typeface="+mj-lt"/>
              <a:buNone/>
            </a:pPr>
            <a:endParaRPr lang="es-ES" sz="2400" dirty="0">
              <a:effectLst/>
              <a:latin typeface="Times New Roman" panose="02020603050405020304" pitchFamily="18" charset="0"/>
            </a:endParaRPr>
          </a:p>
          <a:p>
            <a:pPr>
              <a:lnSpc>
                <a:spcPts val="1035"/>
              </a:lnSpc>
              <a:buFont typeface="+mj-lt"/>
              <a:buNone/>
            </a:pPr>
            <a:r>
              <a:rPr lang="en-GB" sz="2400" dirty="0">
                <a:effectLst/>
                <a:latin typeface="Times New Roman" panose="02020603050405020304" pitchFamily="18" charset="0"/>
              </a:rPr>
              <a:t>This lateral component of </a:t>
            </a:r>
            <a:r>
              <a:rPr lang="en-GB" sz="2400" i="1" dirty="0">
                <a:effectLst/>
                <a:latin typeface="Times New Roman" panose="02020603050405020304" pitchFamily="18" charset="0"/>
              </a:rPr>
              <a:t>W </a:t>
            </a:r>
            <a:r>
              <a:rPr lang="en-GB" sz="2400" dirty="0">
                <a:effectLst/>
                <a:latin typeface="Times New Roman" panose="02020603050405020304" pitchFamily="18" charset="0"/>
              </a:rPr>
              <a:t>activates a lateral deflection, which further shifts G and increases the tilt angle due to second order effects (see in figure 3.2 the geometric condition and free body diagram of the rotated girder).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 indent="0">
              <a:spcBef>
                <a:spcPts val="0"/>
              </a:spcBef>
              <a:buSzPts val="1836"/>
              <a:buNone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¿Why this lateral sweep can occur?</a:t>
            </a:r>
            <a:endParaRPr lang="en-US" dirty="0"/>
          </a:p>
          <a:p>
            <a:pPr marL="109728" indent="0">
              <a:spcBef>
                <a:spcPts val="400"/>
              </a:spcBef>
              <a:buSzPts val="1836"/>
              <a:buNone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¿Which factors govern the magnitude of this sweep?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998"/>
              </a:lnSpc>
              <a:buNone/>
            </a:pPr>
            <a:r>
              <a:rPr lang="en-GB" dirty="0">
                <a:effectLst/>
                <a:latin typeface="Times New Roman" panose="02020603050405020304" pitchFamily="18" charset="0"/>
              </a:rPr>
              <a:t>The lateral deflection of the centre of mass of the deflected shape of the girder, 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z</a:t>
            </a:r>
            <a:r>
              <a:rPr lang="en-GB" dirty="0">
                <a:effectLst/>
                <a:latin typeface="Times New Roman" panose="02020603050405020304" pitchFamily="18" charset="0"/>
              </a:rPr>
              <a:t>, can be redefined according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>
              <a:lnSpc>
                <a:spcPts val="998"/>
              </a:lnSpc>
              <a:buFont typeface="+mj-lt"/>
              <a:buNone/>
            </a:pPr>
            <a:r>
              <a:rPr lang="en-GB" i="1" u="sng" dirty="0">
                <a:effectLst/>
                <a:latin typeface="Times New Roman" panose="02020603050405020304" pitchFamily="18" charset="0"/>
              </a:rPr>
              <a:t>zo </a:t>
            </a:r>
            <a:r>
              <a:rPr lang="en-GB" u="sng" dirty="0">
                <a:effectLst/>
                <a:latin typeface="Times New Roman" panose="02020603050405020304" pitchFamily="18" charset="0"/>
              </a:rPr>
              <a:t>is the theoretical lateral deflection of G </a:t>
            </a:r>
            <a:r>
              <a:rPr lang="en-GB" dirty="0">
                <a:effectLst/>
                <a:latin typeface="Times New Roman" panose="02020603050405020304" pitchFamily="18" charset="0"/>
              </a:rPr>
              <a:t>caused by the full weight of the beam (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W</a:t>
            </a:r>
            <a:r>
              <a:rPr lang="en-GB" dirty="0">
                <a:effectLst/>
                <a:latin typeface="Times New Roman" panose="02020603050405020304" pitchFamily="18" charset="0"/>
              </a:rPr>
              <a:t>)  applied to the weak axis. It can be computed by means of equation 3.2, which allows considering the </a:t>
            </a:r>
            <a:r>
              <a:rPr lang="en-GB" u="sng" dirty="0">
                <a:effectLst/>
                <a:latin typeface="Times New Roman" panose="02020603050405020304" pitchFamily="18" charset="0"/>
              </a:rPr>
              <a:t>positive effect of overhanging by moving the lifting points inwards a distance (</a:t>
            </a:r>
            <a:r>
              <a:rPr lang="en-GB" i="1" u="sng" dirty="0">
                <a:effectLst/>
                <a:latin typeface="Times New Roman" panose="02020603050405020304" pitchFamily="18" charset="0"/>
              </a:rPr>
              <a:t>a</a:t>
            </a:r>
            <a:r>
              <a:rPr lang="en-GB" u="sng" dirty="0">
                <a:effectLst/>
                <a:latin typeface="Times New Roman" panose="02020603050405020304" pitchFamily="18" charset="0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2338B-41C9-B64B-82E4-38587C6D2A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45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998"/>
              </a:lnSpc>
              <a:buFont typeface="+mj-lt"/>
              <a:buNone/>
            </a:pPr>
            <a:r>
              <a:rPr lang="en-GB" dirty="0">
                <a:effectLst/>
                <a:latin typeface="Times New Roman" panose="02020603050405020304" pitchFamily="18" charset="0"/>
              </a:rPr>
              <a:t>The equilibrium is satisfied if the resisting moment (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Mr</a:t>
            </a:r>
            <a:r>
              <a:rPr lang="en-GB" dirty="0">
                <a:effectLst/>
                <a:latin typeface="Times New Roman" panose="02020603050405020304" pitchFamily="18" charset="0"/>
              </a:rPr>
              <a:t>, equation 3.3) and the acting moment (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Ma</a:t>
            </a:r>
            <a:r>
              <a:rPr lang="en-GB" dirty="0">
                <a:effectLst/>
                <a:latin typeface="Times New Roman" panose="02020603050405020304" pitchFamily="18" charset="0"/>
              </a:rPr>
              <a:t>, equation 3.4) taken about the roll axis (figure 3.2) are balanced (equation 3.5).</a:t>
            </a:r>
          </a:p>
          <a:p>
            <a:pPr>
              <a:lnSpc>
                <a:spcPts val="998"/>
              </a:lnSpc>
              <a:buFont typeface="+mj-lt"/>
              <a:buNone/>
            </a:pPr>
            <a:endParaRPr lang="en-GB" dirty="0">
              <a:effectLst/>
              <a:latin typeface="Times New Roman" panose="02020603050405020304" pitchFamily="18" charset="0"/>
            </a:endParaRPr>
          </a:p>
          <a:p>
            <a:pPr>
              <a:spcBef>
                <a:spcPts val="405"/>
              </a:spcBef>
              <a:buFont typeface="+mj-lt"/>
              <a:buNone/>
            </a:pPr>
            <a:r>
              <a:rPr lang="en-GB" dirty="0">
                <a:effectLst/>
                <a:latin typeface="STIX Two Math" panose="02020603050405020304" pitchFamily="18" charset="0"/>
              </a:rPr>
              <a:t>𝑀r = 𝑊𝑠𝑖𝑛𝜃 ∙ 𝑦r                                              (3.3)</a:t>
            </a:r>
          </a:p>
          <a:p>
            <a:pPr>
              <a:spcBef>
                <a:spcPts val="405"/>
              </a:spcBef>
              <a:buFont typeface="+mj-lt"/>
              <a:buNone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>
              <a:spcBef>
                <a:spcPts val="210"/>
              </a:spcBef>
              <a:buFont typeface="+mj-lt"/>
              <a:buNone/>
            </a:pPr>
            <a:r>
              <a:rPr lang="en-GB" dirty="0">
                <a:effectLst/>
                <a:latin typeface="STIX Two Math" panose="02020603050405020304" pitchFamily="18" charset="0"/>
              </a:rPr>
              <a:t>𝑀a = 𝑊𝑐𝑜𝑠𝜃(𝑧 + 𝑒</a:t>
            </a:r>
            <a:r>
              <a:rPr lang="en-GB" dirty="0" err="1">
                <a:effectLst/>
                <a:latin typeface="STIX Two Math" panose="02020603050405020304" pitchFamily="18" charset="0"/>
              </a:rPr>
              <a:t>i</a:t>
            </a:r>
            <a:r>
              <a:rPr lang="en-GB" dirty="0">
                <a:effectLst/>
                <a:latin typeface="STIX Two Math" panose="02020603050405020304" pitchFamily="18" charset="0"/>
              </a:rPr>
              <a:t>) = 𝑊𝑐𝑜𝑠𝜃(𝑧o𝑠𝑖𝑛𝜃 + 𝑒</a:t>
            </a:r>
            <a:r>
              <a:rPr lang="en-GB" dirty="0" err="1">
                <a:effectLst/>
                <a:latin typeface="STIX Two Math" panose="02020603050405020304" pitchFamily="18" charset="0"/>
              </a:rPr>
              <a:t>i</a:t>
            </a:r>
            <a:r>
              <a:rPr lang="en-GB" dirty="0">
                <a:effectLst/>
                <a:latin typeface="STIX Two Math" panose="02020603050405020304" pitchFamily="18" charset="0"/>
              </a:rPr>
              <a:t>)                       (3.4)</a:t>
            </a:r>
          </a:p>
          <a:p>
            <a:pPr>
              <a:spcBef>
                <a:spcPts val="210"/>
              </a:spcBef>
              <a:buFont typeface="+mj-lt"/>
              <a:buNone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>
              <a:spcBef>
                <a:spcPts val="217"/>
              </a:spcBef>
              <a:buFont typeface="+mj-lt"/>
              <a:buNone/>
            </a:pPr>
            <a:r>
              <a:rPr lang="en-GB" dirty="0">
                <a:effectLst/>
                <a:latin typeface="STIX Two Math" panose="02020603050405020304" pitchFamily="18" charset="0"/>
              </a:rPr>
              <a:t>𝑊𝑠𝑖𝑛𝜃 ∙ 𝑦r = 𝑊𝑐𝑜𝑠𝜃(𝑧o𝑠𝑖𝑛𝜃 + 𝑒</a:t>
            </a:r>
            <a:r>
              <a:rPr lang="en-GB" dirty="0" err="1">
                <a:effectLst/>
                <a:latin typeface="STIX Two Math" panose="02020603050405020304" pitchFamily="18" charset="0"/>
              </a:rPr>
              <a:t>i</a:t>
            </a:r>
            <a:r>
              <a:rPr lang="en-GB" dirty="0">
                <a:effectLst/>
                <a:latin typeface="STIX Two Math" panose="02020603050405020304" pitchFamily="18" charset="0"/>
              </a:rPr>
              <a:t>)                              (3.5)</a:t>
            </a:r>
          </a:p>
          <a:p>
            <a:pPr>
              <a:spcBef>
                <a:spcPts val="217"/>
              </a:spcBef>
              <a:buFont typeface="+mj-lt"/>
              <a:buNone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>
              <a:lnSpc>
                <a:spcPts val="1043"/>
              </a:lnSpc>
              <a:spcBef>
                <a:spcPts val="285"/>
              </a:spcBef>
              <a:buFont typeface="+mj-lt"/>
              <a:buNone/>
            </a:pPr>
            <a:r>
              <a:rPr lang="en-GB" dirty="0">
                <a:effectLst/>
                <a:latin typeface="Times New Roman" panose="02020603050405020304" pitchFamily="18" charset="0"/>
              </a:rPr>
              <a:t>The equilibrium tilt angle </a:t>
            </a:r>
            <a:r>
              <a:rPr lang="el-GR" i="1" dirty="0">
                <a:effectLst/>
                <a:latin typeface="Times New Roman" panose="02020603050405020304" pitchFamily="18" charset="0"/>
              </a:rPr>
              <a:t>θ</a:t>
            </a:r>
            <a:r>
              <a:rPr lang="en-GB" i="1" dirty="0" err="1">
                <a:effectLst/>
                <a:latin typeface="Times New Roman" panose="02020603050405020304" pitchFamily="18" charset="0"/>
              </a:rPr>
              <a:t>eq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Times New Roman" panose="02020603050405020304" pitchFamily="18" charset="0"/>
              </a:rPr>
              <a:t>can be assessed by means of successive approximations of equation 3.6.</a:t>
            </a:r>
          </a:p>
          <a:p>
            <a:pPr marL="0" indent="0">
              <a:buFont typeface="+mj-lt"/>
              <a:buNone/>
            </a:pPr>
            <a:endParaRPr lang="en-GB" dirty="0"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188"/>
              </a:spcBef>
              <a:buFont typeface="+mj-lt"/>
              <a:buNone/>
            </a:pPr>
            <a:r>
              <a:rPr lang="en-GB" dirty="0">
                <a:effectLst/>
                <a:latin typeface="STIX Two Math" panose="02020603050405020304" pitchFamily="18" charset="0"/>
              </a:rPr>
              <a:t>𝑡𝑎𝑛𝜃</a:t>
            </a:r>
            <a:r>
              <a:rPr lang="en-GB" dirty="0" err="1">
                <a:effectLst/>
                <a:latin typeface="STIX Two Math" panose="02020603050405020304" pitchFamily="18" charset="0"/>
              </a:rPr>
              <a:t>eq</a:t>
            </a:r>
            <a:r>
              <a:rPr lang="en-GB" dirty="0">
                <a:effectLst/>
                <a:latin typeface="STIX Two Math" panose="02020603050405020304" pitchFamily="18" charset="0"/>
              </a:rPr>
              <a:t> = 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(𝑧</a:t>
            </a:r>
            <a:r>
              <a:rPr lang="en-GB" u="sng" baseline="-25000" dirty="0">
                <a:effectLst/>
                <a:latin typeface="STIX Two Math" panose="02020603050405020304" pitchFamily="18" charset="0"/>
              </a:rPr>
              <a:t>o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𝑠𝑖𝑛𝜃</a:t>
            </a:r>
            <a:r>
              <a:rPr lang="en-GB" u="sng" baseline="-25000" dirty="0" err="1">
                <a:effectLst/>
                <a:latin typeface="STIX Two Math" panose="02020603050405020304" pitchFamily="18" charset="0"/>
              </a:rPr>
              <a:t>eq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 + 𝑒</a:t>
            </a:r>
            <a:r>
              <a:rPr lang="en-GB" u="sng" baseline="-25000" dirty="0" err="1">
                <a:effectLst/>
                <a:latin typeface="STIX Two Math" panose="02020603050405020304" pitchFamily="18" charset="0"/>
              </a:rPr>
              <a:t>i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) / </a:t>
            </a:r>
            <a:r>
              <a:rPr lang="en-GB" dirty="0">
                <a:effectLst/>
                <a:latin typeface="STIX Two Math" panose="02020603050405020304" pitchFamily="18" charset="0"/>
              </a:rPr>
              <a:t>𝑦r (3.6)</a:t>
            </a:r>
            <a:endParaRPr lang="en-GB" dirty="0">
              <a:effectLst/>
              <a:latin typeface="Times New Roman" panose="02020603050405020304" pitchFamily="18" charset="0"/>
            </a:endParaRPr>
          </a:p>
          <a:p>
            <a:pPr marL="0" indent="0">
              <a:buFont typeface="+mj-lt"/>
              <a:buNone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 marL="0" indent="0">
              <a:spcBef>
                <a:spcPts val="188"/>
              </a:spcBef>
              <a:buFont typeface="+mj-lt"/>
              <a:buNone/>
            </a:pPr>
            <a:r>
              <a:rPr lang="en-GB" dirty="0">
                <a:effectLst/>
                <a:latin typeface="Times New Roman" panose="02020603050405020304" pitchFamily="18" charset="0"/>
              </a:rPr>
              <a:t>For small values of </a:t>
            </a:r>
            <a:r>
              <a:rPr lang="el-GR" i="1" dirty="0">
                <a:effectLst/>
                <a:latin typeface="Times New Roman" panose="02020603050405020304" pitchFamily="18" charset="0"/>
              </a:rPr>
              <a:t>θ</a:t>
            </a:r>
            <a:r>
              <a:rPr lang="en-GB" i="1" dirty="0" err="1">
                <a:effectLst/>
                <a:latin typeface="Times New Roman" panose="02020603050405020304" pitchFamily="18" charset="0"/>
              </a:rPr>
              <a:t>eq</a:t>
            </a:r>
            <a:r>
              <a:rPr lang="en-GB" dirty="0">
                <a:effectLst/>
                <a:latin typeface="Times New Roman" panose="02020603050405020304" pitchFamily="18" charset="0"/>
              </a:rPr>
              <a:t>, equation 3.7 also provides suitable results.</a:t>
            </a:r>
            <a:endParaRPr lang="en-GB" dirty="0">
              <a:effectLst/>
              <a:latin typeface="STIX Two Math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effectLst/>
                <a:latin typeface="STIX Two Math" panose="02020603050405020304" pitchFamily="18" charset="0"/>
              </a:rPr>
              <a:t>𝜃</a:t>
            </a:r>
            <a:r>
              <a:rPr lang="en-GB" dirty="0" err="1">
                <a:effectLst/>
                <a:latin typeface="STIX Two Math" panose="02020603050405020304" pitchFamily="18" charset="0"/>
              </a:rPr>
              <a:t>eq</a:t>
            </a:r>
            <a:r>
              <a:rPr lang="en-GB" dirty="0">
                <a:effectLst/>
                <a:latin typeface="STIX Two Math" panose="02020603050405020304" pitchFamily="18" charset="0"/>
              </a:rPr>
              <a:t> =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   𝑒</a:t>
            </a:r>
            <a:r>
              <a:rPr lang="en-GB" u="sng" dirty="0" err="1">
                <a:effectLst/>
                <a:latin typeface="STIX Two Math" panose="02020603050405020304" pitchFamily="18" charset="0"/>
              </a:rPr>
              <a:t>i</a:t>
            </a:r>
            <a:r>
              <a:rPr lang="en-GB" u="sng" dirty="0">
                <a:effectLst/>
                <a:latin typeface="STIX Two Math" panose="02020603050405020304" pitchFamily="18" charset="0"/>
              </a:rPr>
              <a:t>   / (</a:t>
            </a:r>
            <a:r>
              <a:rPr lang="en-GB" dirty="0">
                <a:effectLst/>
                <a:latin typeface="STIX Two Math" panose="02020603050405020304" pitchFamily="18" charset="0"/>
              </a:rPr>
              <a:t>𝑦r − 𝑧o)  (3.7)</a:t>
            </a:r>
          </a:p>
          <a:p>
            <a:pPr marL="0" marR="0" lvl="0" indent="0" algn="l" defTabSz="457200" rtl="0" eaLnBrk="1" fontAlgn="auto" latinLnBrk="0" hangingPunct="1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>
              <a:lnSpc>
                <a:spcPts val="998"/>
              </a:lnSpc>
              <a:buFont typeface="+mj-lt"/>
              <a:buNone/>
            </a:pPr>
            <a:r>
              <a:rPr lang="en-GB" dirty="0">
                <a:effectLst/>
                <a:latin typeface="Times New Roman" panose="02020603050405020304" pitchFamily="18" charset="0"/>
              </a:rPr>
              <a:t>If the lateral bending stiffness is compatible with the magnitude of </a:t>
            </a:r>
            <a:r>
              <a:rPr lang="en-GB" i="1" dirty="0" err="1">
                <a:effectLst/>
                <a:latin typeface="Times New Roman" panose="02020603050405020304" pitchFamily="18" charset="0"/>
              </a:rPr>
              <a:t>ei</a:t>
            </a:r>
            <a:r>
              <a:rPr lang="en-GB" dirty="0">
                <a:effectLst/>
                <a:latin typeface="Times New Roman" panose="02020603050405020304" pitchFamily="18" charset="0"/>
              </a:rPr>
              <a:t>, material strength and lifting conditions, the girder reaches the equilibrium at a tilt angle </a:t>
            </a:r>
            <a:r>
              <a:rPr lang="el-GR" i="1" dirty="0">
                <a:effectLst/>
                <a:latin typeface="Times New Roman" panose="02020603050405020304" pitchFamily="18" charset="0"/>
              </a:rPr>
              <a:t>θ</a:t>
            </a:r>
            <a:r>
              <a:rPr lang="en-GB" i="1" dirty="0" err="1">
                <a:effectLst/>
                <a:latin typeface="Times New Roman" panose="02020603050405020304" pitchFamily="18" charset="0"/>
              </a:rPr>
              <a:t>eq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Times New Roman" panose="02020603050405020304" pitchFamily="18" charset="0"/>
              </a:rPr>
              <a:t>slightly larger than angle </a:t>
            </a:r>
            <a:r>
              <a:rPr lang="el-GR" i="1" dirty="0">
                <a:effectLst/>
                <a:latin typeface="Times New Roman" panose="02020603050405020304" pitchFamily="18" charset="0"/>
              </a:rPr>
              <a:t>θ</a:t>
            </a:r>
            <a:r>
              <a:rPr lang="en-GB" i="1" dirty="0" err="1">
                <a:effectLst/>
                <a:latin typeface="Times New Roman" panose="02020603050405020304" pitchFamily="18" charset="0"/>
              </a:rPr>
              <a:t>i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Times New Roman" panose="02020603050405020304" pitchFamily="18" charset="0"/>
              </a:rPr>
              <a:t>(figure 3.1b). On the contrary, if the lateral bending stiffness is not enough, lateral deflection and lateral bending moment increase and this may produce cracking, or even a collapse.</a:t>
            </a:r>
          </a:p>
          <a:p>
            <a:pPr marL="0" marR="0" lvl="0" indent="0" algn="l" defTabSz="457200" rtl="0" eaLnBrk="1" fontAlgn="auto" latinLnBrk="0" hangingPunct="1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effectLst/>
              <a:latin typeface="STIX Two Math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2338B-41C9-B64B-82E4-38587C6D2A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9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2" name="Google Shape;59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2338B-41C9-B64B-82E4-38587C6D2A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67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7125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girder was lifted from vertical cables with pick points at 7.92 m (26 ft.) from the ends. The sweep considered for the stability analysis was 71 mm (2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79 in, 1/8” per 10’ of girder length) and the offset to lift loops 6.4 mm (0.25 in.).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en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stability analysis for lifting operation resulted in </a:t>
            </a:r>
            <a:r>
              <a:rPr lang="en-GB" sz="1800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which the relationship between factor of safety (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en-GB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included.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en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Figure 2, it can be noticed that the equilibrium tilt angle (</a:t>
            </a:r>
            <a:r>
              <a:rPr lang="en-GB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GB" sz="18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is 2.08º, while the crack tilt angle (</a:t>
            </a:r>
            <a:r>
              <a:rPr lang="en-GB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GB" sz="18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for the lifting configuration considered reaches up to 5.95º, 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leading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cracking safety factor (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GB" sz="1800" b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of 1.57 &gt; 1.00 and a 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 of safety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against failure (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GB" sz="1800" b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of 1.36 &lt; 1.50; thus, this configuration is sufficiently reliable to avoid cracking during lifting.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en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framework of the </a:t>
            </a:r>
            <a:r>
              <a:rPr lang="en-US" sz="1800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PCI (2016)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1.57 when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n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6" name="Google Shape;7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>
          <a:extLst>
            <a:ext uri="{FF2B5EF4-FFF2-40B4-BE49-F238E27FC236}">
              <a16:creationId xmlns:a16="http://schemas.microsoft.com/office/drawing/2014/main" id="{6E8F665F-05F0-F7F3-4153-EEDCBE39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:notes">
            <a:extLst>
              <a:ext uri="{FF2B5EF4-FFF2-40B4-BE49-F238E27FC236}">
                <a16:creationId xmlns:a16="http://schemas.microsoft.com/office/drawing/2014/main" id="{067A463B-0561-0539-5C9D-A99ADB818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6" name="Google Shape;706;p51:notes">
            <a:extLst>
              <a:ext uri="{FF2B5EF4-FFF2-40B4-BE49-F238E27FC236}">
                <a16:creationId xmlns:a16="http://schemas.microsoft.com/office/drawing/2014/main" id="{D737DC8C-E87E-303E-C9CE-FD5A1B0401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000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>
          <a:extLst>
            <a:ext uri="{FF2B5EF4-FFF2-40B4-BE49-F238E27FC236}">
              <a16:creationId xmlns:a16="http://schemas.microsoft.com/office/drawing/2014/main" id="{8CF75133-3B8C-D3EE-C87C-15E9F4F47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:notes">
            <a:extLst>
              <a:ext uri="{FF2B5EF4-FFF2-40B4-BE49-F238E27FC236}">
                <a16:creationId xmlns:a16="http://schemas.microsoft.com/office/drawing/2014/main" id="{7DFE80B7-4F30-B72B-98EF-300F8363C7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6" name="Google Shape;706;p51:notes">
            <a:extLst>
              <a:ext uri="{FF2B5EF4-FFF2-40B4-BE49-F238E27FC236}">
                <a16:creationId xmlns:a16="http://schemas.microsoft.com/office/drawing/2014/main" id="{6071567C-8DE4-CFA0-94DA-C3AD15B30D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903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2338B-41C9-B64B-82E4-38587C6D2A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0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Ditto</a:t>
            </a:r>
            <a:endParaRPr/>
          </a:p>
        </p:txBody>
      </p:sp>
      <p:sp>
        <p:nvSpPr>
          <p:cNvPr id="205" name="Google Shape;20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b-international.org/" TargetMode="External"/><Relationship Id="rId2" Type="http://schemas.openxmlformats.org/officeDocument/2006/relationships/hyperlink" Target="mailto:info@fib-international.org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067" y="2130426"/>
            <a:ext cx="10363200" cy="1470025"/>
          </a:xfrm>
        </p:spPr>
        <p:txBody>
          <a:bodyPr/>
          <a:lstStyle/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367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/>
              <a:t>Click to edit Master subtitle style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609600" y="29368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100" dirty="0">
                <a:solidFill>
                  <a:srgbClr val="006465"/>
                </a:solidFill>
                <a:latin typeface="Arial"/>
                <a:cs typeface="Arial"/>
              </a:rPr>
              <a:t>International</a:t>
            </a:r>
            <a:r>
              <a:rPr lang="en-US" sz="2400" spc="100" baseline="0" dirty="0">
                <a:solidFill>
                  <a:srgbClr val="006465"/>
                </a:solidFill>
                <a:latin typeface="Arial"/>
                <a:cs typeface="Arial"/>
              </a:rPr>
              <a:t> Federation for Structural Concrete</a:t>
            </a:r>
            <a:endParaRPr lang="en-US" sz="2400" spc="100" dirty="0">
              <a:solidFill>
                <a:srgbClr val="006465"/>
              </a:solidFill>
              <a:latin typeface="Arial"/>
              <a:cs typeface="Arial"/>
            </a:endParaRPr>
          </a:p>
          <a:p>
            <a:r>
              <a:rPr lang="en-US" sz="2400" spc="100" dirty="0" err="1">
                <a:solidFill>
                  <a:srgbClr val="006465"/>
                </a:solidFill>
                <a:latin typeface="Arial"/>
                <a:cs typeface="Arial"/>
              </a:rPr>
              <a:t>Fédération</a:t>
            </a:r>
            <a:r>
              <a:rPr lang="en-US" sz="2400" spc="100" dirty="0">
                <a:solidFill>
                  <a:srgbClr val="006465"/>
                </a:solidFill>
                <a:latin typeface="Arial"/>
                <a:cs typeface="Arial"/>
              </a:rPr>
              <a:t> </a:t>
            </a:r>
            <a:r>
              <a:rPr lang="en-US" sz="2400" spc="100" dirty="0" err="1">
                <a:solidFill>
                  <a:srgbClr val="006465"/>
                </a:solidFill>
                <a:latin typeface="Arial"/>
                <a:cs typeface="Arial"/>
              </a:rPr>
              <a:t>internationale</a:t>
            </a:r>
            <a:r>
              <a:rPr lang="en-US" sz="2400" spc="100" dirty="0">
                <a:solidFill>
                  <a:srgbClr val="006465"/>
                </a:solidFill>
                <a:latin typeface="Arial"/>
                <a:cs typeface="Arial"/>
              </a:rPr>
              <a:t> du </a:t>
            </a:r>
            <a:r>
              <a:rPr lang="en-US" sz="2400" spc="100" dirty="0" err="1">
                <a:solidFill>
                  <a:srgbClr val="006465"/>
                </a:solidFill>
                <a:latin typeface="Arial"/>
                <a:cs typeface="Arial"/>
              </a:rPr>
              <a:t>béton</a:t>
            </a:r>
            <a:endParaRPr lang="en-US" sz="2400" spc="100" dirty="0">
              <a:solidFill>
                <a:srgbClr val="006465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37382"/>
            <a:ext cx="12192000" cy="0"/>
          </a:xfrm>
          <a:prstGeom prst="line">
            <a:avLst/>
          </a:prstGeom>
          <a:ln>
            <a:solidFill>
              <a:srgbClr val="0085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846184-03E3-2830-9734-B2D08F8FB037}"/>
              </a:ext>
            </a:extLst>
          </p:cNvPr>
          <p:cNvSpPr txBox="1"/>
          <p:nvPr userDrawn="1"/>
        </p:nvSpPr>
        <p:spPr>
          <a:xfrm>
            <a:off x="924560" y="6310850"/>
            <a:ext cx="810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2"/>
              </a:rPr>
              <a:t>info@fib-international.org</a:t>
            </a: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    </a:t>
            </a: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3"/>
              </a:rPr>
              <a:t>www.fib-international.org</a:t>
            </a: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   +41 21 693 27 47  Lausanne, Switzerland</a:t>
            </a:r>
            <a:endParaRPr lang="es-ES_tradnl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C839169D-F0DC-436A-5543-5044735EAD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2818" y="110166"/>
            <a:ext cx="1629740" cy="147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6179B-19C8-8EC1-229F-17DF73265B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9544" y="220221"/>
            <a:ext cx="2166445" cy="11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6" descr="G:\Atkins\8794 2009 presentation\Graphics\Corner crops\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5216" y="2775587"/>
            <a:ext cx="6436784" cy="40824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6"/>
          <p:cNvSpPr txBox="1">
            <a:spLocks noGrp="1"/>
          </p:cNvSpPr>
          <p:nvPr>
            <p:ph type="dt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CH"/>
              <a:t>May 2025</a:t>
            </a:r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ft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David Fernández-Ordóñez
Lateral stability of precast beams</a:t>
            </a:r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sldNum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410633" y="1695450"/>
            <a:ext cx="10822579" cy="444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25119" algn="l">
              <a:spcBef>
                <a:spcPts val="350"/>
              </a:spcBef>
              <a:spcAft>
                <a:spcPts val="0"/>
              </a:spcAft>
              <a:buSzPts val="152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5">
            <a:extLst>
              <a:ext uri="{FF2B5EF4-FFF2-40B4-BE49-F238E27FC236}">
                <a16:creationId xmlns:a16="http://schemas.microsoft.com/office/drawing/2014/main" id="{85218D87-F5E4-72E4-5897-8E7FF336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427412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B049C-3EEB-E9F6-CE10-22980AF78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7412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1A8EF-5A83-8A01-B9E7-646C17716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26368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none" baseline="0">
                <a:solidFill>
                  <a:srgbClr val="008586"/>
                </a:solidFill>
              </a:defRPr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026177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subtitle</a:t>
            </a:r>
            <a:r>
              <a:rPr lang="fr-CH" dirty="0"/>
              <a:t> style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E8DAB73A-46C3-3E47-5D9D-41ECA9EF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AB89B-F192-4E90-A1D9-FA45EA161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A7742-4510-C50A-05E3-BC1A7649C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C087C096-1F87-75B0-DF89-FC7758AC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564F1A-208A-8AC6-7CD7-4D7C691BA74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D50F8-5D1A-BBE6-965A-88CC85361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5">
            <a:extLst>
              <a:ext uri="{FF2B5EF4-FFF2-40B4-BE49-F238E27FC236}">
                <a16:creationId xmlns:a16="http://schemas.microsoft.com/office/drawing/2014/main" id="{2655A753-4141-51E7-903B-833BE387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3FE776E-C202-2175-5690-00CA0384D59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183BF8-1AE4-CFBE-4D7B-ED4FB5411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64"/>
            <a:ext cx="9430139" cy="1076819"/>
          </a:xfrm>
        </p:spPr>
        <p:txBody>
          <a:bodyPr/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823C64-B57A-96EB-E902-EF6E4F4F7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9A541-853C-6854-2C7C-E5F7F5AAF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A898969A-A175-C1EE-0F33-E3156147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8BA193-DCD2-F0AE-06FF-DE823733D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29EECE-299D-CDDA-599C-FC3E100EE3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3"/>
          <a:stretch/>
        </p:blipFill>
        <p:spPr bwMode="auto">
          <a:xfrm>
            <a:off x="8372481" y="93223"/>
            <a:ext cx="1843567" cy="9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048AF-D98E-2E4C-EE61-EB794B3BBB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5">
            <a:extLst>
              <a:ext uri="{FF2B5EF4-FFF2-40B4-BE49-F238E27FC236}">
                <a16:creationId xmlns:a16="http://schemas.microsoft.com/office/drawing/2014/main" id="{DCEBE331-D280-D233-CF61-255ED98E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385169"/>
            <a:ext cx="47630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228796-A587-F389-616B-B9607C31A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16B02-DDEB-75F2-9D2D-93D987747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8B23E8D-85E6-C647-8ABF-1ED44FED63B8}"/>
              </a:ext>
            </a:extLst>
          </p:cNvPr>
          <p:cNvSpPr txBox="1">
            <a:spLocks/>
          </p:cNvSpPr>
          <p:nvPr userDrawn="1"/>
        </p:nvSpPr>
        <p:spPr>
          <a:xfrm>
            <a:off x="242888" y="9525"/>
            <a:ext cx="9059862" cy="12398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 </a:t>
            </a:r>
            <a:r>
              <a:rPr lang="en-GB" sz="2400" i="1" dirty="0">
                <a:solidFill>
                  <a:srgbClr val="3EBBB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GB" sz="24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ridge between </a:t>
            </a:r>
            <a:r>
              <a:rPr lang="en-GB" sz="2400" i="1" dirty="0">
                <a:solidFill>
                  <a:srgbClr val="3EBBB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esearch and </a:t>
            </a:r>
            <a:r>
              <a:rPr lang="en-GB" sz="2400" i="1" dirty="0">
                <a:solidFill>
                  <a:srgbClr val="3EBBB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GB" sz="24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ractice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100" dirty="0">
                <a:solidFill>
                  <a:srgbClr val="008586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Federation for Structural Concrete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56ED0B90-61E5-3A4C-93CE-7CC3AD6ADC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5248" y="2359025"/>
            <a:ext cx="3105116" cy="533400"/>
          </a:xfrm>
        </p:spPr>
        <p:txBody>
          <a:bodyPr anchor="ctr"/>
          <a:lstStyle>
            <a:lvl1pPr marL="0" indent="0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Place – Date</a:t>
            </a:r>
            <a:endParaRPr lang="en-C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975DC-681E-7041-A16D-9D9229A1A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4613" y="1478705"/>
            <a:ext cx="7905750" cy="685800"/>
          </a:xfrm>
        </p:spPr>
        <p:txBody>
          <a:bodyPr anchor="ctr"/>
          <a:lstStyle>
            <a:lvl1pPr marL="0" indent="0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H" dirty="0"/>
              <a:t>Conference Title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B1E0FEA6-046D-F845-B587-BA90117DE2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955578" y="4053889"/>
            <a:ext cx="3140422" cy="1325406"/>
          </a:xfrm>
        </p:spPr>
        <p:txBody>
          <a:bodyPr anchor="ctr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Panelist name</a:t>
            </a:r>
          </a:p>
          <a:p>
            <a:pPr lvl="0"/>
            <a:r>
              <a:rPr lang="en-CH" dirty="0"/>
              <a:t>Panelist name</a:t>
            </a:r>
          </a:p>
          <a:p>
            <a:pPr lvl="0"/>
            <a:r>
              <a:rPr lang="en-CH" dirty="0"/>
              <a:t>Panelist name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538709C2-08B9-204A-B395-0E0EE740A9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62873" y="4014133"/>
            <a:ext cx="3140422" cy="1365162"/>
          </a:xfrm>
        </p:spPr>
        <p:txBody>
          <a:bodyPr anchor="ctr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Panelist name</a:t>
            </a:r>
          </a:p>
          <a:p>
            <a:pPr lvl="0"/>
            <a:r>
              <a:rPr lang="en-CH" dirty="0"/>
              <a:t>Panelist name</a:t>
            </a:r>
          </a:p>
          <a:p>
            <a:pPr lvl="0"/>
            <a:r>
              <a:rPr lang="en-CH" dirty="0"/>
              <a:t>Panelist 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202676E-0ECD-9E41-8C71-629E1AEF2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7443" y="3086945"/>
            <a:ext cx="4379810" cy="533400"/>
          </a:xfrm>
        </p:spPr>
        <p:txBody>
          <a:bodyPr anchor="ctr"/>
          <a:lstStyle>
            <a:lvl1pPr marL="0" indent="0">
              <a:buNone/>
              <a:defRPr lang="en-CH" sz="4800" kern="1200" spc="100" dirty="0">
                <a:solidFill>
                  <a:srgbClr val="008586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Session Title</a:t>
            </a:r>
            <a:endParaRPr lang="en-CH" dirty="0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381BFD09-4970-3489-AEE3-7DCF3FA79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63122" y="6483350"/>
            <a:ext cx="337664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GB"/>
              <a:t>David Fernández-Ordóñez
Lateral stability of precast beams</a:t>
            </a:r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CB2F3-6244-1ECB-DB7A-7985E20C2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596" y="80493"/>
            <a:ext cx="2057534" cy="1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14863"/>
            <a:ext cx="112750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59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947" y="6385170"/>
            <a:ext cx="1674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283" y="638517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fld id="{38FEB8D3-5C22-0046-BCFA-D83FC3385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02155" y="6452314"/>
            <a:ext cx="1757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www.fib-international.org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410419"/>
            <a:ext cx="12192000" cy="0"/>
          </a:xfrm>
          <a:prstGeom prst="line">
            <a:avLst/>
          </a:prstGeom>
          <a:ln>
            <a:solidFill>
              <a:srgbClr val="2171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0707" y="64210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David Fernández-Ordóñez
Lateral stability of precast beams</a:t>
            </a:r>
            <a:endParaRPr lang="en-US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F9BF29F-6446-19B6-4F4F-DFC17152652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667497" y="137862"/>
            <a:ext cx="1217154" cy="10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61" r:id="rId9"/>
    <p:sldLayoutId id="2147483662" r:id="rId10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sldNum="0"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SzPct val="110000"/>
        <a:buFont typeface="Wingdings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Wingdings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86"/>
        </a:buClr>
        <a:buSzPct val="6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86"/>
        </a:buClr>
        <a:buSzPct val="90000"/>
        <a:buFont typeface="Courier New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86"/>
        </a:buClr>
        <a:buSzPct val="60000"/>
        <a:buFont typeface="Wingdings" charset="2"/>
        <a:buChar char="v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6800833" y="5053361"/>
            <a:ext cx="5070167" cy="109101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n w="3175">
                  <a:noFill/>
                </a:ln>
                <a:solidFill>
                  <a:schemeClr val="tx2"/>
                </a:solidFill>
              </a:rPr>
              <a:t>David Fernández-Ordóñez</a:t>
            </a:r>
          </a:p>
          <a:p>
            <a:pPr algn="r"/>
            <a:r>
              <a:rPr lang="en-US" i="1" dirty="0">
                <a:solidFill>
                  <a:srgbClr val="25786B"/>
                </a:solidFill>
                <a:latin typeface="Palatino" pitchFamily="2" charset="77"/>
                <a:ea typeface="Palatino" pitchFamily="2" charset="77"/>
              </a:rPr>
              <a:t>fib</a:t>
            </a:r>
            <a:r>
              <a:rPr lang="en-US" dirty="0">
                <a:solidFill>
                  <a:schemeClr val="tx2"/>
                </a:solidFill>
              </a:rPr>
              <a:t> Secretary General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708610" y="2706687"/>
            <a:ext cx="818444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4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Lateral Stability of </a:t>
            </a:r>
          </a:p>
          <a:p>
            <a:r>
              <a:rPr lang="en-CA" sz="4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precast concrete beams</a:t>
            </a:r>
            <a:r>
              <a:rPr lang="en-CH" sz="6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endParaRPr lang="en-US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>
            <a:spLocks noGrp="1"/>
          </p:cNvSpPr>
          <p:nvPr>
            <p:ph type="body" idx="4294967295"/>
          </p:nvPr>
        </p:nvSpPr>
        <p:spPr>
          <a:xfrm>
            <a:off x="0" y="14811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 algn="ctr">
              <a:spcBef>
                <a:spcPts val="0"/>
              </a:spcBef>
              <a:buSzPts val="1224"/>
              <a:buNone/>
            </a:pPr>
            <a:r>
              <a:rPr lang="en-US" sz="1800"/>
              <a:t>Accident during transpotation of a precast girder in Portland’s Marquam Bridge, USA</a:t>
            </a:r>
            <a:endParaRPr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</p:txBody>
      </p:sp>
      <p:sp>
        <p:nvSpPr>
          <p:cNvPr id="184" name="Google Shape;184;p4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/>
              <a:t>Examples of stability failure</a:t>
            </a:r>
            <a:endParaRPr/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616" y="2146664"/>
            <a:ext cx="6336704" cy="3729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"/>
          <p:cNvSpPr txBox="1"/>
          <p:nvPr/>
        </p:nvSpPr>
        <p:spPr>
          <a:xfrm>
            <a:off x="3071665" y="5876299"/>
            <a:ext cx="996229" cy="26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PCI 2016</a:t>
            </a: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65760" indent="-212851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                                                                     </a:t>
            </a:r>
            <a:endParaRPr/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</a:t>
            </a:r>
            <a:endParaRPr/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4655840" y="5876298"/>
            <a:ext cx="3662064" cy="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>
              <a:buClr>
                <a:schemeClr val="accent1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LATERAL SLOPE + CURVE + BRAKE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51CB3-4797-CD96-02E4-DC4572F08E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54377-4200-9635-DEB3-94B2D8E5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 l="13333" t="8965" r="12221" b="16663"/>
          <a:stretch/>
        </p:blipFill>
        <p:spPr>
          <a:xfrm>
            <a:off x="2363468" y="1198649"/>
            <a:ext cx="7380491" cy="562475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 txBox="1"/>
          <p:nvPr/>
        </p:nvSpPr>
        <p:spPr>
          <a:xfrm>
            <a:off x="8832305" y="6452370"/>
            <a:ext cx="996229" cy="26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PCI 2016</a:t>
            </a: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65760" indent="-212851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                                                                     </a:t>
            </a:r>
            <a:endParaRPr/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r>
              <a:rPr lang="en-US" sz="1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</a:t>
            </a:r>
            <a:endParaRPr/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algn="just">
              <a:spcBef>
                <a:spcPts val="400"/>
              </a:spcBef>
              <a:buClr>
                <a:schemeClr val="accent1"/>
              </a:buClr>
              <a:buSzPts val="680"/>
            </a:pPr>
            <a:endParaRPr sz="1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525027" y="1427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2"/>
              </a:buClr>
              <a:buSzPts val="4100"/>
            </a:pPr>
            <a:r>
              <a:rPr lang="en-US" sz="4100" b="1" dirty="0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rPr>
              <a:t>Examples of stability failure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C0D5B-C06A-DCBF-E5C0-3D2495535B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FFCE-B380-4497-F446-DD32A238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body" idx="4294967295"/>
          </p:nvPr>
        </p:nvSpPr>
        <p:spPr>
          <a:xfrm>
            <a:off x="0" y="1106488"/>
            <a:ext cx="9178925" cy="4900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 algn="ctr">
              <a:spcBef>
                <a:spcPts val="0"/>
              </a:spcBef>
              <a:buSzPts val="1224"/>
              <a:buNone/>
            </a:pPr>
            <a:r>
              <a:rPr lang="en-US" sz="1800" dirty="0"/>
              <a:t>Stability problem occurred during lifting in Barcelona</a:t>
            </a:r>
            <a:endParaRPr sz="2000" dirty="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 dirty="0"/>
          </a:p>
        </p:txBody>
      </p:sp>
      <p:sp>
        <p:nvSpPr>
          <p:cNvPr id="218" name="Google Shape;218;p7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/>
              <a:t>Examples of stability failure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l="8436" t="8833" r="8612"/>
          <a:stretch/>
        </p:blipFill>
        <p:spPr>
          <a:xfrm>
            <a:off x="1626781" y="1499191"/>
            <a:ext cx="7853595" cy="451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BA1F4-9F71-E519-5026-6E97408C6E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97AE8-1E47-2E16-A591-6DB60108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 txBox="1">
            <a:spLocks noGrp="1"/>
          </p:cNvSpPr>
          <p:nvPr>
            <p:ph type="body" idx="4294967295"/>
          </p:nvPr>
        </p:nvSpPr>
        <p:spPr>
          <a:xfrm>
            <a:off x="3962400" y="1301750"/>
            <a:ext cx="82296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 algn="just">
              <a:spcBef>
                <a:spcPts val="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r>
              <a:rPr lang="en-US" sz="1800" dirty="0"/>
              <a:t>                                                                                        </a:t>
            </a:r>
            <a:endParaRPr dirty="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r>
              <a:rPr lang="en-US" sz="1800" dirty="0"/>
              <a:t>                   </a:t>
            </a:r>
            <a:endParaRPr dirty="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 dirty="0"/>
          </a:p>
        </p:txBody>
      </p:sp>
      <p:sp>
        <p:nvSpPr>
          <p:cNvPr id="232" name="Google Shape;232;p8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/>
              <a:t>Examples of stability failure</a:t>
            </a:r>
            <a:endParaRPr/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 l="27531" t="16999" r="27409"/>
          <a:stretch/>
        </p:blipFill>
        <p:spPr>
          <a:xfrm>
            <a:off x="4401794" y="1341168"/>
            <a:ext cx="3320456" cy="39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698" y="1331641"/>
            <a:ext cx="2524766" cy="401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 descr="D:\Congresos y Jornadas\Congresos\Participación\FIB\Maastricht (2017)\224\Figura.jpg"/>
          <p:cNvPicPr preferRelativeResize="0"/>
          <p:nvPr/>
        </p:nvPicPr>
        <p:blipFill rotWithShape="1">
          <a:blip r:embed="rId5">
            <a:alphaModFix/>
          </a:blip>
          <a:srcRect t="1593" b="1889"/>
          <a:stretch/>
        </p:blipFill>
        <p:spPr>
          <a:xfrm>
            <a:off x="1598726" y="1300386"/>
            <a:ext cx="2841320" cy="41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5080352" y="5631792"/>
            <a:ext cx="4763088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>
              <a:buClr>
                <a:schemeClr val="accent1"/>
              </a:buClr>
              <a:buSzPts val="1600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L=46m   </a:t>
            </a:r>
            <a:r>
              <a:rPr lang="en-US" sz="1600" b="1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</a:t>
            </a:r>
            <a:r>
              <a:rPr lang="en-US" sz="1600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= 90 mm (</a:t>
            </a:r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/510 &lt; </a:t>
            </a:r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/500)  OK</a:t>
            </a:r>
            <a:endParaRPr dirty="0"/>
          </a:p>
        </p:txBody>
      </p:sp>
      <p:sp>
        <p:nvSpPr>
          <p:cNvPr id="231" name="Google Shape;231;p8"/>
          <p:cNvSpPr/>
          <p:nvPr/>
        </p:nvSpPr>
        <p:spPr>
          <a:xfrm>
            <a:off x="6752271" y="6087947"/>
            <a:ext cx="19399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EN 15050:2008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C5F6D-ADA3-2E26-A3DE-039CCA67B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6FCDA-5682-B402-C465-5609318B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 txBox="1">
            <a:spLocks noGrp="1"/>
          </p:cNvSpPr>
          <p:nvPr>
            <p:ph type="title" idx="4294967295"/>
          </p:nvPr>
        </p:nvSpPr>
        <p:spPr>
          <a:xfrm>
            <a:off x="3962400" y="1889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400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Real failure case study of a 45.6m PPCG</a:t>
            </a:r>
            <a:endParaRPr/>
          </a:p>
        </p:txBody>
      </p:sp>
      <p:cxnSp>
        <p:nvCxnSpPr>
          <p:cNvPr id="240" name="Google Shape;240;p9"/>
          <p:cNvCxnSpPr/>
          <p:nvPr/>
        </p:nvCxnSpPr>
        <p:spPr>
          <a:xfrm>
            <a:off x="2063552" y="1199928"/>
            <a:ext cx="8208912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1" name="Google Shape;241;p9" descr="D:\Convenios, Servicios y Acuerdos\Servicios\PUENTE OLOST (UTE OLOST)\Informes UPC\Fotos Visita 2\2013-05-14 12.17.37.jpg"/>
          <p:cNvPicPr preferRelativeResize="0"/>
          <p:nvPr/>
        </p:nvPicPr>
        <p:blipFill rotWithShape="1">
          <a:blip r:embed="rId3">
            <a:alphaModFix/>
          </a:blip>
          <a:srcRect l="23387" t="2119" r="17397" b="42356"/>
          <a:stretch/>
        </p:blipFill>
        <p:spPr>
          <a:xfrm>
            <a:off x="1487700" y="0"/>
            <a:ext cx="9180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8CBC7-2D70-B4B7-1936-A25E23FF59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834CF-C6EE-106C-325C-17304991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 txBox="1">
            <a:spLocks noGrp="1"/>
          </p:cNvSpPr>
          <p:nvPr>
            <p:ph type="title" idx="4294967295"/>
          </p:nvPr>
        </p:nvSpPr>
        <p:spPr>
          <a:xfrm>
            <a:off x="3962400" y="1889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400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Case study of a 45.6m PPCG</a:t>
            </a:r>
            <a:endParaRPr/>
          </a:p>
        </p:txBody>
      </p:sp>
      <p:cxnSp>
        <p:nvCxnSpPr>
          <p:cNvPr id="248" name="Google Shape;248;p10"/>
          <p:cNvCxnSpPr/>
          <p:nvPr/>
        </p:nvCxnSpPr>
        <p:spPr>
          <a:xfrm>
            <a:off x="2063552" y="1199928"/>
            <a:ext cx="8208912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9" name="Google Shape;249;p10" descr="View image on Twit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3671" y="6021288"/>
            <a:ext cx="1196825" cy="82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0"/>
          <p:cNvPicPr preferRelativeResize="0"/>
          <p:nvPr/>
        </p:nvPicPr>
        <p:blipFill rotWithShape="1">
          <a:blip r:embed="rId4">
            <a:alphaModFix/>
          </a:blip>
          <a:srcRect l="14967" t="30965" r="75380" b="56366"/>
          <a:stretch/>
        </p:blipFill>
        <p:spPr>
          <a:xfrm>
            <a:off x="9624392" y="411017"/>
            <a:ext cx="648072" cy="57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667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4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877A0F-B9C9-D57E-22D3-D1D519E2E5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DAD44-F0EC-3C27-5D40-CBEBBB53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>
          <a:extLst>
            <a:ext uri="{FF2B5EF4-FFF2-40B4-BE49-F238E27FC236}">
              <a16:creationId xmlns:a16="http://schemas.microsoft.com/office/drawing/2014/main" id="{850A7E10-E86C-F64E-3B49-03D0CADC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>
            <a:extLst>
              <a:ext uri="{FF2B5EF4-FFF2-40B4-BE49-F238E27FC236}">
                <a16:creationId xmlns:a16="http://schemas.microsoft.com/office/drawing/2014/main" id="{951CBDBE-D5CA-DCD4-6781-4A5F63008F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481138"/>
            <a:ext cx="8229600" cy="32432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109728" indent="0" algn="just">
              <a:spcBef>
                <a:spcPts val="0"/>
              </a:spcBef>
              <a:buSzPts val="1360"/>
              <a:buNone/>
            </a:pPr>
            <a:endParaRPr sz="2000"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>
              <a:spcBef>
                <a:spcPts val="400"/>
              </a:spcBef>
              <a:buSzPts val="1360"/>
              <a:buNone/>
            </a:pPr>
            <a:endParaRPr sz="2000"/>
          </a:p>
          <a:p>
            <a:pPr marL="365760" indent="-169671" algn="just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r>
              <a:rPr lang="en-US" sz="2000"/>
              <a:t>                                                                                        </a:t>
            </a:r>
            <a:endParaRPr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r>
              <a:rPr lang="en-US" sz="2000"/>
              <a:t>                   </a:t>
            </a:r>
            <a:endParaRPr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/>
          </a:p>
          <a:p>
            <a:pPr marL="109728" indent="0" algn="just">
              <a:spcBef>
                <a:spcPts val="400"/>
              </a:spcBef>
              <a:buSzPts val="1360"/>
              <a:buNone/>
            </a:pPr>
            <a:endParaRPr sz="2000"/>
          </a:p>
        </p:txBody>
      </p:sp>
      <p:sp>
        <p:nvSpPr>
          <p:cNvPr id="260" name="Google Shape;260;p11">
            <a:extLst>
              <a:ext uri="{FF2B5EF4-FFF2-40B4-BE49-F238E27FC236}">
                <a16:creationId xmlns:a16="http://schemas.microsoft.com/office/drawing/2014/main" id="{AFFF9B8E-8BEC-8FEF-CBC1-2C886C8A68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6135" y="3381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/>
              <a:t>Code Provisions</a:t>
            </a:r>
            <a:endParaRPr dirty="0"/>
          </a:p>
        </p:txBody>
      </p:sp>
      <p:sp>
        <p:nvSpPr>
          <p:cNvPr id="259" name="Google Shape;259;p11">
            <a:extLst>
              <a:ext uri="{FF2B5EF4-FFF2-40B4-BE49-F238E27FC236}">
                <a16:creationId xmlns:a16="http://schemas.microsoft.com/office/drawing/2014/main" id="{6DB77012-714C-950F-96B7-EC3BE8DE84C3}"/>
              </a:ext>
            </a:extLst>
          </p:cNvPr>
          <p:cNvSpPr txBox="1"/>
          <p:nvPr/>
        </p:nvSpPr>
        <p:spPr>
          <a:xfrm>
            <a:off x="1775520" y="2342928"/>
            <a:ext cx="280831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CODE PROVISIONS FOR LATERAL STABILITY CHECKING OF LONG PRESTRESSED  CONCRETE GIRDERS SHOULD BE REVISED 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46B54-1866-8F5C-B269-862C660363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F6AA2-DF53-81CD-FC84-72E62767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9C261EC-36D6-DC2C-4549-75EFC0594C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399486"/>
                  </p:ext>
                </p:extLst>
              </p:nvPr>
            </p:nvGraphicFramePr>
            <p:xfrm>
              <a:off x="5119746" y="1287379"/>
              <a:ext cx="5901180" cy="50977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79236">
                      <a:extLst>
                        <a:ext uri="{9D8B030D-6E8A-4147-A177-3AD203B41FA5}">
                          <a16:colId xmlns:a16="http://schemas.microsoft.com/office/drawing/2014/main" val="2070985290"/>
                        </a:ext>
                      </a:extLst>
                    </a:gridCol>
                    <a:gridCol w="2821944">
                      <a:extLst>
                        <a:ext uri="{9D8B030D-6E8A-4147-A177-3AD203B41FA5}">
                          <a16:colId xmlns:a16="http://schemas.microsoft.com/office/drawing/2014/main" val="1574066317"/>
                        </a:ext>
                      </a:extLst>
                    </a:gridCol>
                  </a:tblGrid>
                  <a:tr h="34940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600" kern="850" dirty="0">
                              <a:effectLst/>
                            </a:rPr>
                            <a:t>Code or guideline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600" kern="850" dirty="0">
                              <a:effectLst/>
                            </a:rPr>
                            <a:t>Recommendation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193503587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EN 15050:2008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n-U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2747214278"/>
                      </a:ext>
                    </a:extLst>
                  </a:tr>
                  <a:tr h="67221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Eurocode 2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050" kern="850">
                              <a:effectLst/>
                            </a:rPr>
                            <a:t>Transient situations</a:t>
                          </a:r>
                          <a:endParaRPr lang="en-CH" sz="1400" kern="850">
                            <a:effectLst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ad>
                                  <m:radPr>
                                    <m:ctrlPr>
                                      <a:rPr lang="en-CH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US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g>
                                  <m:e>
                                    <m:f>
                                      <m:fPr>
                                        <m:ctrlPr>
                                          <a:rPr lang="en-CH" sz="11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num>
                                      <m:den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≤70; 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≤3.5 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3630792286"/>
                      </a:ext>
                    </a:extLst>
                  </a:tr>
                  <a:tr h="67221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050" kern="850">
                              <a:effectLst/>
                            </a:rPr>
                            <a:t>Persistent situations</a:t>
                          </a:r>
                          <a:endParaRPr lang="en-CH" sz="1400" kern="850">
                            <a:effectLst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ad>
                                  <m:radPr>
                                    <m:ctrlPr>
                                      <a:rPr lang="en-CH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US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g>
                                  <m:e>
                                    <m:f>
                                      <m:fPr>
                                        <m:ctrlPr>
                                          <a:rPr lang="en-CH" sz="11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num>
                                      <m:den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≤50; 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≤2.5 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3473197958"/>
                      </a:ext>
                    </a:extLst>
                  </a:tr>
                  <a:tr h="51339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fib Model Code 2010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ad>
                                  <m:radPr>
                                    <m:ctrlPr>
                                      <a:rPr lang="en-CH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US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g>
                                  <m:e>
                                    <m:f>
                                      <m:fPr>
                                        <m:ctrlPr>
                                          <a:rPr lang="en-CH" sz="11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num>
                                      <m:den>
                                        <m:r>
                                          <a:rPr lang="en-US" sz="11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≤50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147818663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ACI 318-08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≤50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4267325078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PCI 2016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sSub>
                                  <m:sSub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𝑐𝑟</m:t>
                                    </m:r>
                                  </m:sub>
                                </m:sSub>
                                <m:r>
                                  <a:rPr lang="en-U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≥1.00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sSub>
                                  <m:sSub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≥1.50 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2162040426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ABNT NBR 6118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≤2.5; 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≤50 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358801444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BS:8110-1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𝑙h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CH" sz="1050" i="1" kern="85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05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s-ES" sz="105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≤250; 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≤60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1997953570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JTG D62-2004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s-E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≤50</m:t>
                                </m:r>
                              </m:oMath>
                            </m:oMathPara>
                          </a14:m>
                          <a:endParaRPr lang="en-CH" sz="1400" kern="85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2905591053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Spanish Code EHE-08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s-E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050" kern="0">
                                    <a:effectLst/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CH" sz="1050" i="1" kern="8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n-US" sz="105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750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CH" sz="1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/>
                    </a:tc>
                    <a:extLst>
                      <a:ext uri="{0D108BD9-81ED-4DB2-BD59-A6C34878D82A}">
                        <a16:rowId xmlns:a16="http://schemas.microsoft.com/office/drawing/2014/main" val="36100278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9C261EC-36D6-DC2C-4549-75EFC0594C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399486"/>
                  </p:ext>
                </p:extLst>
              </p:nvPr>
            </p:nvGraphicFramePr>
            <p:xfrm>
              <a:off x="5119746" y="1287379"/>
              <a:ext cx="5901180" cy="50977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79236">
                      <a:extLst>
                        <a:ext uri="{9D8B030D-6E8A-4147-A177-3AD203B41FA5}">
                          <a16:colId xmlns:a16="http://schemas.microsoft.com/office/drawing/2014/main" val="2070985290"/>
                        </a:ext>
                      </a:extLst>
                    </a:gridCol>
                    <a:gridCol w="2821944">
                      <a:extLst>
                        <a:ext uri="{9D8B030D-6E8A-4147-A177-3AD203B41FA5}">
                          <a16:colId xmlns:a16="http://schemas.microsoft.com/office/drawing/2014/main" val="1574066317"/>
                        </a:ext>
                      </a:extLst>
                    </a:gridCol>
                  </a:tblGrid>
                  <a:tr h="34940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600" kern="850" dirty="0">
                              <a:effectLst/>
                            </a:rPr>
                            <a:t>Code or guideline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600" kern="850" dirty="0">
                              <a:effectLst/>
                            </a:rPr>
                            <a:t>Recommendation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extLst>
                      <a:ext uri="{0D108BD9-81ED-4DB2-BD59-A6C34878D82A}">
                        <a16:rowId xmlns:a16="http://schemas.microsoft.com/office/drawing/2014/main" val="193503587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EN 15050:2008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90625" r="-1351" b="-107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7214278"/>
                      </a:ext>
                    </a:extLst>
                  </a:tr>
                  <a:tr h="67221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Eurocode 2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115094" r="-1351" b="-5509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0792286"/>
                      </a:ext>
                    </a:extLst>
                  </a:tr>
                  <a:tr h="672215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215094" r="-1351" b="-4509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3197958"/>
                      </a:ext>
                    </a:extLst>
                  </a:tr>
                  <a:tr h="51339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fib Model Code 2010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407317" r="-1351" b="-4829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818663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ACI 318-08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650000" r="-1351" b="-51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7325078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PCI 2016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727273" r="-1351" b="-4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040426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ABNT NBR 6118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853125" r="-1351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8014441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BS:8110-1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924242" r="-1351" b="-20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7953570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JTG D62-2004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 anchor="ctr">
                        <a:blipFill>
                          <a:blip r:embed="rId3"/>
                          <a:stretch>
                            <a:fillRect l="-109910" t="-1056250" r="-1351" b="-1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591053"/>
                      </a:ext>
                    </a:extLst>
                  </a:tr>
                  <a:tr h="41293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600" kern="850" dirty="0">
                              <a:effectLst/>
                            </a:rPr>
                            <a:t>Spanish Code EHE-08</a:t>
                          </a:r>
                          <a:endParaRPr lang="en-CH" sz="2400" kern="850" dirty="0">
                            <a:effectLst/>
                            <a:latin typeface="Times Roman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453" marR="63453" marT="0" marB="0"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63453" marR="63453" marT="0" marB="0">
                        <a:blipFill>
                          <a:blip r:embed="rId3"/>
                          <a:stretch>
                            <a:fillRect l="-109910" t="-1121212" r="-1351" b="-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002786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609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>
            <a:spLocks noGrp="1"/>
          </p:cNvSpPr>
          <p:nvPr>
            <p:ph type="title" idx="4294967295"/>
          </p:nvPr>
        </p:nvSpPr>
        <p:spPr>
          <a:xfrm>
            <a:off x="0" y="198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297" name="Google Shape;297;p15"/>
          <p:cNvSpPr txBox="1">
            <a:spLocks noGrp="1"/>
          </p:cNvSpPr>
          <p:nvPr>
            <p:ph type="body" idx="4294967295"/>
          </p:nvPr>
        </p:nvSpPr>
        <p:spPr>
          <a:xfrm>
            <a:off x="308008" y="1511166"/>
            <a:ext cx="11636944" cy="4005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>
              <a:spcBef>
                <a:spcPts val="0"/>
              </a:spcBef>
              <a:buSzPts val="1836"/>
              <a:buNone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Limitations of the initial lateral sweep </a:t>
            </a:r>
            <a:r>
              <a:rPr lang="en-US" i="1" dirty="0">
                <a:latin typeface="Gill Sans"/>
                <a:ea typeface="Gill Sans"/>
                <a:cs typeface="Gill Sans"/>
                <a:sym typeface="Gill Sans"/>
              </a:rPr>
              <a:t>according to standards</a:t>
            </a:r>
            <a:endParaRPr dirty="0"/>
          </a:p>
          <a:p>
            <a:pPr marL="109728" indent="0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365760" indent="-256032">
              <a:spcBef>
                <a:spcPts val="400"/>
              </a:spcBef>
              <a:buSzPts val="1836"/>
              <a:buFont typeface="Arial"/>
              <a:buChar char="•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± L/500 </a:t>
            </a:r>
            <a:r>
              <a:rPr lang="en-US" i="1" dirty="0">
                <a:latin typeface="Gill Sans"/>
                <a:ea typeface="Gill Sans"/>
                <a:cs typeface="Gill Sans"/>
                <a:sym typeface="Gill Sans"/>
              </a:rPr>
              <a:t>fib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Bulletin 29, </a:t>
            </a:r>
            <a:r>
              <a:rPr lang="en-US" i="1" dirty="0">
                <a:latin typeface="Gill Sans"/>
                <a:ea typeface="Gill Sans"/>
                <a:cs typeface="Gill Sans"/>
                <a:sym typeface="Gill Sans"/>
              </a:rPr>
              <a:t>Precast Concrete Bridges</a:t>
            </a:r>
            <a:endParaRPr dirty="0"/>
          </a:p>
          <a:p>
            <a:pPr marL="365760" indent="-256032">
              <a:spcBef>
                <a:spcPts val="400"/>
              </a:spcBef>
              <a:buSzPts val="1836"/>
              <a:buFont typeface="Arial"/>
              <a:buChar char="•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± 3 mm / 3m PCI 2016, </a:t>
            </a:r>
            <a:r>
              <a:rPr lang="en-US" i="1" dirty="0">
                <a:latin typeface="Gill Sans"/>
                <a:ea typeface="Gill Sans"/>
                <a:cs typeface="Gill Sans"/>
                <a:sym typeface="Gill Sans"/>
              </a:rPr>
              <a:t>Recommended Practice for Lateral Stability of Precast, Prestressed Concrete Bridge Girders</a:t>
            </a:r>
            <a:endParaRPr dirty="0"/>
          </a:p>
          <a:p>
            <a:pPr marL="365760" indent="-256032">
              <a:spcBef>
                <a:spcPts val="400"/>
              </a:spcBef>
              <a:buSzPts val="1836"/>
              <a:buFont typeface="Arial"/>
              <a:buChar char="•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± L/750 EHE-08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Instrucción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del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Hormigón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Estructural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. Spain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365760" indent="-256032">
              <a:spcBef>
                <a:spcPts val="400"/>
              </a:spcBef>
              <a:buSzPts val="1836"/>
              <a:buFont typeface="Arial"/>
              <a:buChar char="•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± L/1000 NBR 9062 (2017)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Diseño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y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Construcción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Structuras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Hormigón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dirty="0" err="1">
                <a:latin typeface="Gill Sans"/>
                <a:ea typeface="Gill Sans"/>
                <a:cs typeface="Gill Sans"/>
                <a:sym typeface="Gill Sans"/>
              </a:rPr>
              <a:t>Prefabricado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109728" indent="0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109728" indent="0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7D421-0C92-5455-9D23-9D818482AE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88A96-D236-ABB6-BF7C-89895E89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>
            <a:spLocks noGrp="1"/>
          </p:cNvSpPr>
          <p:nvPr>
            <p:ph type="title" idx="4294967295"/>
          </p:nvPr>
        </p:nvSpPr>
        <p:spPr>
          <a:xfrm>
            <a:off x="471638" y="2643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305" name="Google Shape;305;p16"/>
          <p:cNvSpPr txBox="1"/>
          <p:nvPr/>
        </p:nvSpPr>
        <p:spPr>
          <a:xfrm>
            <a:off x="915788" y="1197825"/>
            <a:ext cx="6908372" cy="60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21798F"/>
              </a:buClr>
              <a:buSzPts val="2500"/>
            </a:pPr>
            <a:r>
              <a:rPr lang="en-US" sz="2500" b="1" dirty="0">
                <a:solidFill>
                  <a:srgbClr val="21798F"/>
                </a:solidFill>
                <a:latin typeface="Arial"/>
                <a:ea typeface="Arial"/>
                <a:cs typeface="Arial"/>
                <a:sym typeface="Arial"/>
              </a:rPr>
              <a:t>Key Design References</a:t>
            </a:r>
            <a:endParaRPr sz="2500" b="1" dirty="0">
              <a:solidFill>
                <a:srgbClr val="2179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1295482" y="1954846"/>
            <a:ext cx="6764112" cy="370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50" rIns="63500" bIns="31750" anchor="t" anchorCtr="0">
            <a:normAutofit/>
          </a:bodyPr>
          <a:lstStyle>
            <a:defPPr>
              <a:defRPr lang="en-US"/>
            </a:defPPr>
            <a:lvl1pPr marL="317475" indent="-317475">
              <a:buClr>
                <a:srgbClr val="21798F"/>
              </a:buClr>
              <a:buSzPts val="1806"/>
              <a:buFont typeface="Arial"/>
              <a:buChar char="•"/>
              <a:defRPr sz="1806">
                <a:solidFill>
                  <a:srgbClr val="21798F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>
                <a:sym typeface="Arial"/>
              </a:rPr>
              <a:t>Robert Mast’s Publications on “Lateral Stability of Long Prestressed Beams, Parts 1 and 2”.</a:t>
            </a:r>
            <a:endParaRPr dirty="0">
              <a:sym typeface="Arial"/>
            </a:endParaRPr>
          </a:p>
        </p:txBody>
      </p:sp>
      <p:pic>
        <p:nvPicPr>
          <p:cNvPr id="307" name="Google Shape;307;p16"/>
          <p:cNvPicPr preferRelativeResize="0"/>
          <p:nvPr/>
        </p:nvPicPr>
        <p:blipFill rotWithShape="1">
          <a:blip r:embed="rId3">
            <a:alphaModFix/>
          </a:blip>
          <a:srcRect l="2419" t="17553" r="84580" b="55126"/>
          <a:stretch/>
        </p:blipFill>
        <p:spPr>
          <a:xfrm>
            <a:off x="8925868" y="2018754"/>
            <a:ext cx="2392432" cy="357876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 txBox="1"/>
          <p:nvPr/>
        </p:nvSpPr>
        <p:spPr>
          <a:xfrm>
            <a:off x="1670114" y="2735853"/>
            <a:ext cx="5832648" cy="111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50" rIns="63500" bIns="31750" anchor="t" anchorCtr="0">
            <a:normAutofit/>
          </a:bodyPr>
          <a:lstStyle/>
          <a:p>
            <a:pPr marL="317475" indent="-317475">
              <a:buClr>
                <a:srgbClr val="21798F"/>
              </a:buClr>
              <a:buSzPts val="1667"/>
              <a:buFont typeface="Arial"/>
              <a:buChar char="•"/>
            </a:pPr>
            <a:r>
              <a:rPr lang="en-US" dirty="0">
                <a:solidFill>
                  <a:srgbClr val="21798F"/>
                </a:solidFill>
                <a:latin typeface="Arial"/>
                <a:ea typeface="Arial"/>
                <a:cs typeface="Arial"/>
                <a:sym typeface="Arial"/>
              </a:rPr>
              <a:t>Mast, R. F., “Lateral Stability of Long Prestressed Beams – Part 1,” PCI JOURNAL, V. 34, No. 1, Jan-Feb 1989.</a:t>
            </a:r>
            <a:endParaRPr dirty="0"/>
          </a:p>
          <a:p>
            <a:pPr marL="317475" indent="-229273">
              <a:spcBef>
                <a:spcPts val="278"/>
              </a:spcBef>
              <a:buClr>
                <a:schemeClr val="dk1"/>
              </a:buClr>
              <a:buSzPts val="1389"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"/>
          <p:cNvSpPr txBox="1"/>
          <p:nvPr/>
        </p:nvSpPr>
        <p:spPr>
          <a:xfrm>
            <a:off x="1670114" y="3717399"/>
            <a:ext cx="5832648" cy="1031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50" rIns="63500" bIns="31750" anchor="t" anchorCtr="0">
            <a:normAutofit/>
          </a:bodyPr>
          <a:lstStyle/>
          <a:p>
            <a:pPr marL="317475" indent="-317475">
              <a:buClr>
                <a:srgbClr val="21798F"/>
              </a:buClr>
              <a:buSzPts val="1806"/>
              <a:buFont typeface="Arial"/>
              <a:buChar char="•"/>
            </a:pPr>
            <a:r>
              <a:rPr lang="en-US" dirty="0">
                <a:solidFill>
                  <a:srgbClr val="21798F"/>
                </a:solidFill>
                <a:latin typeface="Arial"/>
                <a:ea typeface="Arial"/>
                <a:cs typeface="Arial"/>
                <a:sym typeface="Arial"/>
              </a:rPr>
              <a:t>Mast, R. F., “Lateral Stability of Long Prestressed Beams – Part 2,” PCI JOURNAL, V. 38, No. 1, Jan-Feb 1993.</a:t>
            </a:r>
            <a:endParaRPr dirty="0"/>
          </a:p>
          <a:p>
            <a:pPr marL="317475" indent="-229273">
              <a:spcBef>
                <a:spcPts val="278"/>
              </a:spcBef>
              <a:buClr>
                <a:schemeClr val="dk1"/>
              </a:buClr>
              <a:buSzPts val="1389"/>
            </a:pPr>
            <a:endParaRPr sz="1389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4EB5F-19F1-C868-BF93-412CA6302E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D83E7-9521-EEA8-7EC3-FA86C7C8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17ADB-DFE4-490D-29E5-A8F107212FB1}"/>
              </a:ext>
            </a:extLst>
          </p:cNvPr>
          <p:cNvSpPr txBox="1"/>
          <p:nvPr/>
        </p:nvSpPr>
        <p:spPr>
          <a:xfrm>
            <a:off x="1757710" y="4801038"/>
            <a:ext cx="56441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50" rIns="63500" bIns="31750" anchor="t" anchorCtr="0">
            <a:normAutofit/>
          </a:bodyPr>
          <a:lstStyle>
            <a:defPPr>
              <a:defRPr lang="en-US"/>
            </a:defPPr>
            <a:lvl1pPr marL="317475" indent="-317475">
              <a:buClr>
                <a:srgbClr val="21798F"/>
              </a:buClr>
              <a:buSzPts val="1806"/>
              <a:buFont typeface="Arial"/>
              <a:buChar char="•"/>
              <a:defRPr>
                <a:solidFill>
                  <a:srgbClr val="21798F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GB" dirty="0"/>
              <a:t>PCI Recommended practice for Lateral Stability of Precast, Prestressed Concrete Bridge Girders (PCI,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42A5167F-5A5F-D31A-2B35-719FD877E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>
            <a:extLst>
              <a:ext uri="{FF2B5EF4-FFF2-40B4-BE49-F238E27FC236}">
                <a16:creationId xmlns:a16="http://schemas.microsoft.com/office/drawing/2014/main" id="{EC173757-997B-37D3-5A2B-ADCDE4CD32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1638" y="2643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6AF10-4C3C-DC83-3AD7-A8A651465B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D83FE-EEBE-E477-963F-6529547F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EA8D9-C942-FAC3-00B7-382757165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6" y="1507509"/>
            <a:ext cx="4635363" cy="3397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210D6-4273-371D-84E7-02F2384EA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212" y="1507509"/>
            <a:ext cx="5665917" cy="4177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61C49-E6D1-4B25-9709-88690857C637}"/>
              </a:ext>
            </a:extLst>
          </p:cNvPr>
          <p:cNvSpPr txBox="1"/>
          <p:nvPr/>
        </p:nvSpPr>
        <p:spPr>
          <a:xfrm>
            <a:off x="173659" y="5223400"/>
            <a:ext cx="5922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Full-scale test on a 45.4 m precast prestressed concrete girder subjected to controlled roll: (a) overall view of the setup and (b) deformed shape near maximum tilt of 32º Mast (1994) </a:t>
            </a:r>
          </a:p>
        </p:txBody>
      </p:sp>
    </p:spTree>
    <p:extLst>
      <p:ext uri="{BB962C8B-B14F-4D97-AF65-F5344CB8AC3E}">
        <p14:creationId xmlns:p14="http://schemas.microsoft.com/office/powerpoint/2010/main" val="21117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E2998D2-465D-9F41-C4C8-6BB2C81E0004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2</a:t>
            </a:fld>
            <a:endParaRPr lang="en-CH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A50E4-69A0-8A92-7897-862A3B0B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11" y="107705"/>
            <a:ext cx="9202144" cy="5940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D5894-1489-FD43-F5B6-EE7D5DBF2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258" y="5170470"/>
            <a:ext cx="2123609" cy="10197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68C81-8126-EAB2-4624-26EEB313F7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C0FC2-620B-0C60-6F3D-3A57C91F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145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074A9BDE-EA65-47FC-D8C2-7713A6B7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>
            <a:extLst>
              <a:ext uri="{FF2B5EF4-FFF2-40B4-BE49-F238E27FC236}">
                <a16:creationId xmlns:a16="http://schemas.microsoft.com/office/drawing/2014/main" id="{4132B2E0-D0D5-9EA8-1859-1207275AE8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1638" y="2643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659CB-0B5E-19DC-B0BF-9F24B60A34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B2517-B040-887C-2C6B-9C34169C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4CB91-5A71-F746-21C1-71A2CA285FCF}"/>
              </a:ext>
            </a:extLst>
          </p:cNvPr>
          <p:cNvSpPr txBox="1"/>
          <p:nvPr/>
        </p:nvSpPr>
        <p:spPr>
          <a:xfrm>
            <a:off x="215701" y="4477166"/>
            <a:ext cx="4303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Prestressed concrete beam subjected to a midspan point load during a lateral-torsional buckling test. The beam is end supported and lateral deflection is restrained at the supports. (Hurff, 2010)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B673-F9AC-2811-94B7-C9FEDC65D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04" y="1407355"/>
            <a:ext cx="6438733" cy="483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1B2F73C3-4A90-36E8-5CC2-377DB269F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>
            <a:extLst>
              <a:ext uri="{FF2B5EF4-FFF2-40B4-BE49-F238E27FC236}">
                <a16:creationId xmlns:a16="http://schemas.microsoft.com/office/drawing/2014/main" id="{DB2E1D97-418B-4CC2-264A-4C84C5A261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1638" y="2643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C9FB2F-A457-D2E7-4D1B-DD547B6C04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CA424-CA6C-514B-27EB-B7E2C492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4730A-AA85-2C7B-0A65-898B3FFCBFFE}"/>
              </a:ext>
            </a:extLst>
          </p:cNvPr>
          <p:cNvSpPr txBox="1"/>
          <p:nvPr/>
        </p:nvSpPr>
        <p:spPr>
          <a:xfrm>
            <a:off x="215701" y="5183180"/>
            <a:ext cx="4711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Rollover stability test on a PCI BT-54 prestressed concrete beam supported on elastomeric bearing pads (Hurff and Kahn, 2010)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651D0-DECC-19C5-980A-6E742F707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64" y="1407354"/>
            <a:ext cx="7048735" cy="46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 txBox="1">
            <a:spLocks noGrp="1"/>
          </p:cNvSpPr>
          <p:nvPr>
            <p:ph type="body" idx="4294967295"/>
          </p:nvPr>
        </p:nvSpPr>
        <p:spPr>
          <a:xfrm>
            <a:off x="3962400" y="147637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 algn="just">
              <a:spcBef>
                <a:spcPts val="0"/>
              </a:spcBef>
              <a:buSzPts val="1224"/>
              <a:buNone/>
            </a:pPr>
            <a:endParaRPr sz="180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/>
          </a:p>
          <a:p>
            <a:pPr marL="109728" indent="0" algn="just">
              <a:spcBef>
                <a:spcPts val="400"/>
              </a:spcBef>
              <a:buSzPts val="1224"/>
              <a:buNone/>
            </a:pPr>
            <a:endParaRPr sz="1800"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4294967295"/>
          </p:nvPr>
        </p:nvSpPr>
        <p:spPr>
          <a:xfrm>
            <a:off x="413886" y="1745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phenomenon. Hanging girders</a:t>
            </a:r>
            <a:endParaRPr dirty="0"/>
          </a:p>
        </p:txBody>
      </p:sp>
      <p:pic>
        <p:nvPicPr>
          <p:cNvPr id="279" name="Google Shape;279;p13"/>
          <p:cNvPicPr preferRelativeResize="0"/>
          <p:nvPr/>
        </p:nvPicPr>
        <p:blipFill rotWithShape="1">
          <a:blip r:embed="rId3">
            <a:alphaModFix/>
          </a:blip>
          <a:srcRect l="7937" r="44814"/>
          <a:stretch/>
        </p:blipFill>
        <p:spPr>
          <a:xfrm>
            <a:off x="5899542" y="1317579"/>
            <a:ext cx="4838724" cy="4843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>
            <a:alphaModFix/>
          </a:blip>
          <a:srcRect l="4411" t="5795" r="4680" b="6285"/>
          <a:stretch/>
        </p:blipFill>
        <p:spPr>
          <a:xfrm>
            <a:off x="577824" y="1417638"/>
            <a:ext cx="5141244" cy="38226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9C7C4-29F8-ABD3-7806-62FF2EECC8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A57EA-A694-BE19-4156-B599A312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>
            <a:spLocks noGrp="1"/>
          </p:cNvSpPr>
          <p:nvPr>
            <p:ph type="title" idx="4294967295"/>
          </p:nvPr>
        </p:nvSpPr>
        <p:spPr>
          <a:xfrm>
            <a:off x="0" y="1793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pic>
        <p:nvPicPr>
          <p:cNvPr id="288" name="Google Shape;2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76" y="1595123"/>
            <a:ext cx="7957099" cy="37429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D4D769-4175-23B9-4DF3-BFEC6FAF6C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85105-E709-223A-EFBA-D6647D43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85550-51F4-80F6-692A-4E582D34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666" y="1322388"/>
            <a:ext cx="3294556" cy="4949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"/>
          <p:cNvSpPr txBox="1">
            <a:spLocks noGrp="1"/>
          </p:cNvSpPr>
          <p:nvPr>
            <p:ph type="title" idx="4294967295"/>
          </p:nvPr>
        </p:nvSpPr>
        <p:spPr>
          <a:xfrm>
            <a:off x="394635" y="1077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317" name="Google Shape;317;p17"/>
          <p:cNvSpPr txBox="1"/>
          <p:nvPr/>
        </p:nvSpPr>
        <p:spPr>
          <a:xfrm>
            <a:off x="628404" y="1186308"/>
            <a:ext cx="10007512" cy="151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>
              <a:buClr>
                <a:schemeClr val="accent1"/>
              </a:buClr>
              <a:buSzPts val="1088"/>
            </a:pPr>
            <a:r>
              <a:rPr lang="en-US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- The lateral eccentricity of the deflected shape of the girder (z) is caused by the deflection from force </a:t>
            </a:r>
            <a:r>
              <a:rPr lang="en-US" b="1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</a:t>
            </a:r>
            <a:r>
              <a:rPr lang="en-US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sin</a:t>
            </a:r>
            <a:r>
              <a:rPr lang="en-US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lang="en-US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. </a:t>
            </a:r>
            <a:endParaRPr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1088"/>
            </a:pPr>
            <a:r>
              <a:rPr lang="en-US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- As the girder rotates to seek equilibrium, the lateral deflection of the girder under self-weight will vary as a function of the girder rotation. </a:t>
            </a:r>
            <a:endParaRPr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1224"/>
            </a:pPr>
            <a:endParaRPr sz="20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65760" indent="-186943">
              <a:spcBef>
                <a:spcPts val="400"/>
              </a:spcBef>
              <a:buClr>
                <a:schemeClr val="accent1"/>
              </a:buClr>
              <a:buSzPts val="1088"/>
            </a:pPr>
            <a:endParaRPr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18" name="Google Shape;318;p17"/>
          <p:cNvPicPr preferRelativeResize="0"/>
          <p:nvPr/>
        </p:nvPicPr>
        <p:blipFill rotWithShape="1">
          <a:blip r:embed="rId3">
            <a:alphaModFix/>
          </a:blip>
          <a:srcRect l="6562" r="10437" b="3619"/>
          <a:stretch/>
        </p:blipFill>
        <p:spPr>
          <a:xfrm>
            <a:off x="1018672" y="2705792"/>
            <a:ext cx="5586395" cy="35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C8BF7A-32E7-189F-57B6-A9FB1C6A40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136F8-53BB-E567-09DE-629719ED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54657-A5C0-FBBF-16CD-E11E7C90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35" y="4475091"/>
            <a:ext cx="2367313" cy="591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99E3A-6F38-99E9-49E7-613D1F6D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90338"/>
            <a:ext cx="5991397" cy="1024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title" idx="4294967295"/>
          </p:nvPr>
        </p:nvSpPr>
        <p:spPr>
          <a:xfrm>
            <a:off x="525290" y="24675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pic>
        <p:nvPicPr>
          <p:cNvPr id="327" name="Google Shape;327;p18"/>
          <p:cNvPicPr preferRelativeResize="0"/>
          <p:nvPr/>
        </p:nvPicPr>
        <p:blipFill rotWithShape="1">
          <a:blip r:embed="rId3">
            <a:alphaModFix/>
          </a:blip>
          <a:srcRect l="51289" t="-642" r="11183" b="15618"/>
          <a:stretch/>
        </p:blipFill>
        <p:spPr>
          <a:xfrm>
            <a:off x="7409793" y="1656788"/>
            <a:ext cx="3569946" cy="448923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/>
          <p:nvPr/>
        </p:nvSpPr>
        <p:spPr>
          <a:xfrm>
            <a:off x="1847528" y="1450681"/>
            <a:ext cx="4578350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8194" b="-262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29" name="Google Shape;329;p18"/>
          <p:cNvSpPr txBox="1"/>
          <p:nvPr/>
        </p:nvSpPr>
        <p:spPr>
          <a:xfrm>
            <a:off x="1824212" y="1973596"/>
            <a:ext cx="4722366" cy="369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30" name="Google Shape;330;p18"/>
          <p:cNvSpPr txBox="1"/>
          <p:nvPr/>
        </p:nvSpPr>
        <p:spPr>
          <a:xfrm>
            <a:off x="2295051" y="3090923"/>
            <a:ext cx="3683304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2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2688308" y="3960080"/>
            <a:ext cx="2994174" cy="71673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3258162" y="5044058"/>
            <a:ext cx="1854466" cy="61401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33" name="Google Shape;333;p18"/>
          <p:cNvSpPr txBox="1"/>
          <p:nvPr/>
        </p:nvSpPr>
        <p:spPr>
          <a:xfrm>
            <a:off x="2811084" y="2815436"/>
            <a:ext cx="3153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Imposing equilibrium conditions</a:t>
            </a:r>
            <a:endParaRPr/>
          </a:p>
        </p:txBody>
      </p:sp>
      <p:sp>
        <p:nvSpPr>
          <p:cNvPr id="334" name="Google Shape;334;p18"/>
          <p:cNvSpPr txBox="1"/>
          <p:nvPr/>
        </p:nvSpPr>
        <p:spPr>
          <a:xfrm>
            <a:off x="2222650" y="3675382"/>
            <a:ext cx="48348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Equilibrium angle computed (non-linear equation)</a:t>
            </a:r>
            <a:endParaRPr/>
          </a:p>
        </p:txBody>
      </p:sp>
      <p:sp>
        <p:nvSpPr>
          <p:cNvPr id="335" name="Google Shape;335;p18"/>
          <p:cNvSpPr txBox="1"/>
          <p:nvPr/>
        </p:nvSpPr>
        <p:spPr>
          <a:xfrm>
            <a:off x="2811084" y="4868747"/>
            <a:ext cx="28713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Small angles and deformations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3466F-CF3B-B3A9-AA29-6E6FE1ACDE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FB5B1-A191-549A-A4EF-33BF3144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F21A3-150F-B897-3689-3F144B0DE96D}"/>
              </a:ext>
            </a:extLst>
          </p:cNvPr>
          <p:cNvSpPr/>
          <p:nvPr/>
        </p:nvSpPr>
        <p:spPr>
          <a:xfrm>
            <a:off x="7205609" y="3226676"/>
            <a:ext cx="645619" cy="1642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"/>
          <p:cNvSpPr txBox="1">
            <a:spLocks noGrp="1"/>
          </p:cNvSpPr>
          <p:nvPr>
            <p:ph type="title" idx="4294967295"/>
          </p:nvPr>
        </p:nvSpPr>
        <p:spPr>
          <a:xfrm>
            <a:off x="0" y="28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sp>
        <p:nvSpPr>
          <p:cNvPr id="369" name="Google Shape;369;p19"/>
          <p:cNvSpPr txBox="1">
            <a:spLocks noGrp="1"/>
          </p:cNvSpPr>
          <p:nvPr>
            <p:ph type="body" idx="4294967295"/>
          </p:nvPr>
        </p:nvSpPr>
        <p:spPr>
          <a:xfrm>
            <a:off x="0" y="5118100"/>
            <a:ext cx="8229600" cy="5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109728" indent="0">
              <a:spcBef>
                <a:spcPts val="0"/>
              </a:spcBef>
              <a:buSzPts val="1836"/>
              <a:buNone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¿How to compute this angle </a:t>
            </a:r>
            <a:r>
              <a:rPr lang="en-US" b="1" i="1" dirty="0" err="1">
                <a:latin typeface="Symbol" pitchFamily="2" charset="2"/>
                <a:ea typeface="Lucida Sans"/>
                <a:cs typeface="Lucida Sans"/>
                <a:sym typeface="Lucida Sans"/>
              </a:rPr>
              <a:t>θ</a:t>
            </a:r>
            <a:r>
              <a:rPr lang="en-US" b="1" i="1" baseline="-25000" dirty="0" err="1">
                <a:latin typeface="Lucida Sans"/>
                <a:ea typeface="Lucida Sans"/>
                <a:cs typeface="Lucida Sans"/>
                <a:sym typeface="Lucida Sans"/>
              </a:rPr>
              <a:t>cr</a:t>
            </a:r>
            <a:r>
              <a:rPr lang="en-US" b="1" i="1" baseline="-25000" dirty="0"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/>
          </a:p>
          <a:p>
            <a:pPr marL="109728" indent="0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  <a:p>
            <a:pPr marL="109728" indent="0">
              <a:spcBef>
                <a:spcPts val="400"/>
              </a:spcBef>
              <a:buSzPts val="1836"/>
              <a:buNone/>
            </a:pP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3" name="Google Shape;343;p19"/>
          <p:cNvSpPr txBox="1"/>
          <p:nvPr/>
        </p:nvSpPr>
        <p:spPr>
          <a:xfrm>
            <a:off x="1775520" y="1481458"/>
            <a:ext cx="48348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Safety factor</a:t>
            </a:r>
            <a:endParaRPr/>
          </a:p>
        </p:txBody>
      </p:sp>
      <p:sp>
        <p:nvSpPr>
          <p:cNvPr id="344" name="Google Shape;344;p19"/>
          <p:cNvSpPr txBox="1"/>
          <p:nvPr/>
        </p:nvSpPr>
        <p:spPr>
          <a:xfrm>
            <a:off x="4300972" y="1546368"/>
            <a:ext cx="3888432" cy="674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45" name="Google Shape;345;p19"/>
          <p:cNvSpPr txBox="1"/>
          <p:nvPr/>
        </p:nvSpPr>
        <p:spPr>
          <a:xfrm>
            <a:off x="1703512" y="2455035"/>
            <a:ext cx="8712968" cy="258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Two conditions:</a:t>
            </a:r>
            <a:endParaRPr dirty="0"/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For the angle (</a:t>
            </a:r>
            <a:r>
              <a:rPr lang="en-US" sz="1600" b="1" i="1" dirty="0" err="1">
                <a:solidFill>
                  <a:schemeClr val="dk1"/>
                </a:solidFill>
                <a:latin typeface="Symbol" pitchFamily="2" charset="2"/>
                <a:ea typeface="Lucida Sans"/>
                <a:cs typeface="Lucida Sans"/>
                <a:sym typeface="Lucida Sans"/>
              </a:rPr>
              <a:t>θ</a:t>
            </a:r>
            <a:r>
              <a:rPr lang="en-US" sz="1600" b="1" i="1" baseline="-25000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cr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) that produces tensile cracking at the most critical flange </a:t>
            </a: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634950" lvl="1" indent="-176378">
              <a:spcBef>
                <a:spcPts val="324"/>
              </a:spcBef>
              <a:buClr>
                <a:schemeClr val="accent1"/>
              </a:buClr>
              <a:buSzPts val="2222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75" indent="-221529">
              <a:spcBef>
                <a:spcPts val="400"/>
              </a:spcBef>
              <a:buClr>
                <a:schemeClr val="accent1"/>
              </a:buClr>
              <a:buSzPts val="1511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9"/>
          <p:cNvSpPr txBox="1"/>
          <p:nvPr/>
        </p:nvSpPr>
        <p:spPr>
          <a:xfrm>
            <a:off x="4007768" y="3573016"/>
            <a:ext cx="4320480" cy="67537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A0BA6-BA8A-851E-7ADA-EDED453425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A7F83-0C73-3F74-2711-E059EBB8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000000-0008-0000-0100-000041080000}"/>
              </a:ext>
            </a:extLst>
          </p:cNvPr>
          <p:cNvGrpSpPr>
            <a:grpSpLocks/>
          </p:cNvGrpSpPr>
          <p:nvPr/>
        </p:nvGrpSpPr>
        <p:grpSpPr bwMode="auto">
          <a:xfrm>
            <a:off x="8915994" y="3573016"/>
            <a:ext cx="3206808" cy="2410025"/>
            <a:chOff x="-370" y="0"/>
            <a:chExt cx="6481" cy="35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000000-0008-0000-0100-00004208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0" y="0"/>
              <a:ext cx="6481" cy="3572"/>
              <a:chOff x="-370" y="0"/>
              <a:chExt cx="6481" cy="357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000000-0008-0000-0100-00004308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40379">
                <a:off x="1276" y="155"/>
                <a:ext cx="1907" cy="2245"/>
                <a:chOff x="1427" y="199"/>
                <a:chExt cx="1814" cy="2245"/>
              </a:xfrm>
            </p:grpSpPr>
            <p:cxnSp>
              <p:nvCxnSpPr>
                <p:cNvPr id="17" name="AutoShape 68">
                  <a:extLst>
                    <a:ext uri="{FF2B5EF4-FFF2-40B4-BE49-F238E27FC236}">
                      <a16:creationId xmlns:a16="http://schemas.microsoft.com/office/drawing/2014/main" id="{00000000-0008-0000-0100-000044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427" y="199"/>
                  <a:ext cx="181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" name="AutoShape 69">
                  <a:extLst>
                    <a:ext uri="{FF2B5EF4-FFF2-40B4-BE49-F238E27FC236}">
                      <a16:creationId xmlns:a16="http://schemas.microsoft.com/office/drawing/2014/main" id="{00000000-0008-0000-0100-000045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41" y="199"/>
                  <a:ext cx="0" cy="22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" name="AutoShape 70">
                  <a:extLst>
                    <a:ext uri="{FF2B5EF4-FFF2-40B4-BE49-F238E27FC236}">
                      <a16:creationId xmlns:a16="http://schemas.microsoft.com/office/drawing/2014/main" id="{00000000-0008-0000-0100-000046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2476" y="427"/>
                  <a:ext cx="765" cy="7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AutoShape 71">
                  <a:extLst>
                    <a:ext uri="{FF2B5EF4-FFF2-40B4-BE49-F238E27FC236}">
                      <a16:creationId xmlns:a16="http://schemas.microsoft.com/office/drawing/2014/main" id="{00000000-0008-0000-0100-000047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427" y="426"/>
                  <a:ext cx="765" cy="7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AutoShape 72">
                  <a:extLst>
                    <a:ext uri="{FF2B5EF4-FFF2-40B4-BE49-F238E27FC236}">
                      <a16:creationId xmlns:a16="http://schemas.microsoft.com/office/drawing/2014/main" id="{00000000-0008-0000-0100-000048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427" y="199"/>
                  <a:ext cx="0" cy="22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" name="AutoShape 73">
                  <a:extLst>
                    <a:ext uri="{FF2B5EF4-FFF2-40B4-BE49-F238E27FC236}">
                      <a16:creationId xmlns:a16="http://schemas.microsoft.com/office/drawing/2014/main" id="{00000000-0008-0000-0100-000049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92" y="499"/>
                  <a:ext cx="0" cy="15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3" name="AutoShape 74">
                  <a:extLst>
                    <a:ext uri="{FF2B5EF4-FFF2-40B4-BE49-F238E27FC236}">
                      <a16:creationId xmlns:a16="http://schemas.microsoft.com/office/drawing/2014/main" id="{00000000-0008-0000-0100-00004A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476" y="499"/>
                  <a:ext cx="0" cy="15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" name="AutoShape 75">
                  <a:extLst>
                    <a:ext uri="{FF2B5EF4-FFF2-40B4-BE49-F238E27FC236}">
                      <a16:creationId xmlns:a16="http://schemas.microsoft.com/office/drawing/2014/main" id="{00000000-0008-0000-0100-00004B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476" y="2088"/>
                  <a:ext cx="569" cy="7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" name="AutoShape 76">
                  <a:extLst>
                    <a:ext uri="{FF2B5EF4-FFF2-40B4-BE49-F238E27FC236}">
                      <a16:creationId xmlns:a16="http://schemas.microsoft.com/office/drawing/2014/main" id="{00000000-0008-0000-0100-00004C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45" y="2161"/>
                  <a:ext cx="0" cy="28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" name="AutoShape 77">
                  <a:extLst>
                    <a:ext uri="{FF2B5EF4-FFF2-40B4-BE49-F238E27FC236}">
                      <a16:creationId xmlns:a16="http://schemas.microsoft.com/office/drawing/2014/main" id="{00000000-0008-0000-0100-00004D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623" y="2088"/>
                  <a:ext cx="569" cy="7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" name="AutoShape 78">
                  <a:extLst>
                    <a:ext uri="{FF2B5EF4-FFF2-40B4-BE49-F238E27FC236}">
                      <a16:creationId xmlns:a16="http://schemas.microsoft.com/office/drawing/2014/main" id="{00000000-0008-0000-0100-00004E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23" y="2161"/>
                  <a:ext cx="0" cy="28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AutoShape 79">
                  <a:extLst>
                    <a:ext uri="{FF2B5EF4-FFF2-40B4-BE49-F238E27FC236}">
                      <a16:creationId xmlns:a16="http://schemas.microsoft.com/office/drawing/2014/main" id="{00000000-0008-0000-0100-00004F08000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23" y="2444"/>
                  <a:ext cx="1422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8" name="AutoShape 80">
                <a:extLst>
                  <a:ext uri="{FF2B5EF4-FFF2-40B4-BE49-F238E27FC236}">
                    <a16:creationId xmlns:a16="http://schemas.microsoft.com/office/drawing/2014/main" id="{00000000-0008-0000-0100-0000500800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87" y="1302"/>
                <a:ext cx="1169" cy="440"/>
              </a:xfrm>
              <a:prstGeom prst="straightConnector1">
                <a:avLst/>
              </a:prstGeom>
              <a:noFill/>
              <a:ln w="317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AutoShape 81">
                <a:extLst>
                  <a:ext uri="{FF2B5EF4-FFF2-40B4-BE49-F238E27FC236}">
                    <a16:creationId xmlns:a16="http://schemas.microsoft.com/office/drawing/2014/main" id="{00000000-0008-0000-0100-0000510800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67" y="1741"/>
                <a:ext cx="2289" cy="1"/>
              </a:xfrm>
              <a:prstGeom prst="straightConnector1">
                <a:avLst/>
              </a:prstGeom>
              <a:noFill/>
              <a:ln w="317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" name="Arc 82">
                <a:extLst>
                  <a:ext uri="{FF2B5EF4-FFF2-40B4-BE49-F238E27FC236}">
                    <a16:creationId xmlns:a16="http://schemas.microsoft.com/office/drawing/2014/main" id="{00000000-0008-0000-0100-000052080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17876504" flipV="1">
                <a:off x="2464" y="1231"/>
                <a:ext cx="334" cy="673"/>
              </a:xfrm>
              <a:custGeom>
                <a:avLst/>
                <a:gdLst>
                  <a:gd name="G0" fmla="+- 0 0 0"/>
                  <a:gd name="G1" fmla="+- 21343 0 0"/>
                  <a:gd name="G2" fmla="+- 21600 0 0"/>
                  <a:gd name="T0" fmla="*/ 3322 w 14863"/>
                  <a:gd name="T1" fmla="*/ 0 h 21343"/>
                  <a:gd name="T2" fmla="*/ 14863 w 14863"/>
                  <a:gd name="T3" fmla="*/ 5670 h 21343"/>
                  <a:gd name="T4" fmla="*/ 0 w 14863"/>
                  <a:gd name="T5" fmla="*/ 21343 h 2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863" h="21343" fill="none" extrusionOk="0">
                    <a:moveTo>
                      <a:pt x="3322" y="-1"/>
                    </a:moveTo>
                    <a:cubicBezTo>
                      <a:pt x="7655" y="674"/>
                      <a:pt x="11680" y="2652"/>
                      <a:pt x="14863" y="5669"/>
                    </a:cubicBezTo>
                  </a:path>
                  <a:path w="14863" h="21343" stroke="0" extrusionOk="0">
                    <a:moveTo>
                      <a:pt x="3322" y="-1"/>
                    </a:moveTo>
                    <a:cubicBezTo>
                      <a:pt x="7655" y="674"/>
                      <a:pt x="11680" y="2652"/>
                      <a:pt x="14863" y="5669"/>
                    </a:cubicBezTo>
                    <a:lnTo>
                      <a:pt x="0" y="2134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00000000-0008-0000-0100-000053080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70" y="719"/>
                <a:ext cx="1697" cy="437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GB" sz="1000" b="0" i="1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upward </a:t>
                </a:r>
              </a:p>
              <a:p>
                <a:pPr algn="l" rtl="0">
                  <a:defRPr sz="1000"/>
                </a:pPr>
                <a:r>
                  <a:rPr lang="en-GB" sz="1000" b="0" i="1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flange under tensile stresses</a:t>
                </a:r>
              </a:p>
              <a:p>
                <a:pPr algn="l" rtl="0">
                  <a:defRPr sz="1000"/>
                </a:pPr>
                <a:endParaRPr lang="en-GB" sz="1000" b="0" i="1" u="none" strike="noStrike" baseline="0" noProof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0000000-0008-0000-0100-00005408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" y="343"/>
                <a:ext cx="365" cy="261"/>
              </a:xfrm>
              <a:prstGeom prst="ellipse">
                <a:avLst/>
              </a:prstGeom>
              <a:solidFill>
                <a:srgbClr val="FFFFFF">
                  <a:alpha val="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000000-0008-0000-0100-00005508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370" y="1986"/>
                <a:ext cx="446" cy="268"/>
              </a:xfrm>
              <a:prstGeom prst="ellipse">
                <a:avLst/>
              </a:prstGeom>
              <a:solidFill>
                <a:srgbClr val="FFFFFF">
                  <a:alpha val="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 Box 86">
                <a:extLst>
                  <a:ext uri="{FF2B5EF4-FFF2-40B4-BE49-F238E27FC236}">
                    <a16:creationId xmlns:a16="http://schemas.microsoft.com/office/drawing/2014/main" id="{00000000-0008-0000-0100-000056080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9" y="1479"/>
                <a:ext cx="402" cy="34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r>
                  <a:rPr lang="el-GR" sz="1000" b="0" i="1" baseline="0"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θ</a:t>
                </a:r>
                <a:r>
                  <a:rPr lang="es-ES" sz="1000" b="0" i="1" baseline="-25000"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eq</a:t>
                </a:r>
                <a:endParaRPr lang="es-ES" sz="10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rtl="0">
                  <a:defRPr sz="1000"/>
                </a:pPr>
                <a:endParaRPr lang="es-ES" sz="1000" b="0" i="0" u="none" strike="noStrike" baseline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87">
                <a:extLst>
                  <a:ext uri="{FF2B5EF4-FFF2-40B4-BE49-F238E27FC236}">
                    <a16:creationId xmlns:a16="http://schemas.microsoft.com/office/drawing/2014/main" id="{00000000-0008-0000-0100-000057080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5" y="2166"/>
                <a:ext cx="1976" cy="441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GB" sz="1000" b="0" i="1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Downward bottom flange under compression stresses</a:t>
                </a:r>
              </a:p>
              <a:p>
                <a:pPr algn="l" rtl="0">
                  <a:defRPr sz="1000"/>
                </a:pPr>
                <a:endParaRPr lang="en-GB" sz="1000" b="0" i="1" u="none" strike="noStrike" baseline="0" noProof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AutoShape 88">
                <a:extLst>
                  <a:ext uri="{FF2B5EF4-FFF2-40B4-BE49-F238E27FC236}">
                    <a16:creationId xmlns:a16="http://schemas.microsoft.com/office/drawing/2014/main" id="{00000000-0008-0000-0100-0000580800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87" y="0"/>
                <a:ext cx="1" cy="3572"/>
              </a:xfrm>
              <a:prstGeom prst="straightConnector1">
                <a:avLst/>
              </a:prstGeom>
              <a:noFill/>
              <a:ln w="317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000000-0008-0000-0100-00005908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1711"/>
              <a:ext cx="69" cy="7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/>
          </a:p>
        </p:txBody>
      </p:sp>
      <p:sp>
        <p:nvSpPr>
          <p:cNvPr id="377" name="Google Shape;377;p20"/>
          <p:cNvSpPr txBox="1"/>
          <p:nvPr/>
        </p:nvSpPr>
        <p:spPr>
          <a:xfrm>
            <a:off x="1775520" y="1481458"/>
            <a:ext cx="48348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Safety factor</a:t>
            </a:r>
            <a:endParaRPr/>
          </a:p>
        </p:txBody>
      </p:sp>
      <p:sp>
        <p:nvSpPr>
          <p:cNvPr id="378" name="Google Shape;378;p20"/>
          <p:cNvSpPr txBox="1"/>
          <p:nvPr/>
        </p:nvSpPr>
        <p:spPr>
          <a:xfrm>
            <a:off x="4300972" y="1546368"/>
            <a:ext cx="3888432" cy="674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79" name="Google Shape;379;p20"/>
          <p:cNvSpPr txBox="1"/>
          <p:nvPr/>
        </p:nvSpPr>
        <p:spPr>
          <a:xfrm>
            <a:off x="1703512" y="2455035"/>
            <a:ext cx="8712968" cy="258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Two conditions:</a:t>
            </a:r>
            <a:endParaRPr dirty="0"/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For the angle (</a:t>
            </a:r>
            <a:r>
              <a:rPr lang="en-US" sz="1600" b="1" i="1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θ</a:t>
            </a:r>
            <a:r>
              <a:rPr lang="en-US" sz="1600" b="1" i="1" baseline="-25000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cr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) that produces tensile cracking at the most critical flange </a:t>
            </a: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17475" lvl="1">
              <a:spcBef>
                <a:spcPts val="324"/>
              </a:spcBef>
              <a:buClr>
                <a:schemeClr val="accent1"/>
              </a:buClr>
              <a:buSzPts val="2222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75" indent="-221529">
              <a:spcBef>
                <a:spcPts val="400"/>
              </a:spcBef>
              <a:buClr>
                <a:schemeClr val="accent1"/>
              </a:buClr>
              <a:buSzPts val="1511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3370111" y="3591622"/>
            <a:ext cx="5326574" cy="67537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2F97DF-9143-0FCB-5C3F-43C994B885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9F9E-046A-E3E5-B91D-1AC65A4D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/>
          </a:p>
        </p:txBody>
      </p:sp>
      <p:sp>
        <p:nvSpPr>
          <p:cNvPr id="389" name="Google Shape;389;p21"/>
          <p:cNvSpPr txBox="1"/>
          <p:nvPr/>
        </p:nvSpPr>
        <p:spPr>
          <a:xfrm>
            <a:off x="1775520" y="1481458"/>
            <a:ext cx="48348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Safety factor</a:t>
            </a:r>
            <a:endParaRPr/>
          </a:p>
        </p:txBody>
      </p:sp>
      <p:sp>
        <p:nvSpPr>
          <p:cNvPr id="390" name="Google Shape;390;p21"/>
          <p:cNvSpPr txBox="1"/>
          <p:nvPr/>
        </p:nvSpPr>
        <p:spPr>
          <a:xfrm>
            <a:off x="4300972" y="1546368"/>
            <a:ext cx="3888432" cy="674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91" name="Google Shape;391;p21"/>
          <p:cNvSpPr txBox="1"/>
          <p:nvPr/>
        </p:nvSpPr>
        <p:spPr>
          <a:xfrm>
            <a:off x="1703512" y="2455035"/>
            <a:ext cx="8712968" cy="258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Two conditions:</a:t>
            </a:r>
            <a:endParaRPr dirty="0"/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For the angle (</a:t>
            </a:r>
            <a:r>
              <a:rPr lang="en-US" sz="2000" b="1" i="1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θ</a:t>
            </a:r>
            <a:r>
              <a:rPr lang="en-US" sz="2000" b="1" i="1" baseline="-25000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u</a:t>
            </a: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) that produces the failure of the beam due to lateral bending</a:t>
            </a: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ts val="1088"/>
            </a:pPr>
            <a:r>
              <a:rPr lang="en-US" sz="16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634950" lvl="1" indent="-176378">
              <a:spcBef>
                <a:spcPts val="324"/>
              </a:spcBef>
              <a:buClr>
                <a:schemeClr val="accent1"/>
              </a:buClr>
              <a:buSzPts val="2222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75" indent="-221529">
              <a:spcBef>
                <a:spcPts val="400"/>
              </a:spcBef>
              <a:buClr>
                <a:schemeClr val="accent1"/>
              </a:buClr>
              <a:buSzPts val="1511"/>
            </a:pPr>
            <a:endParaRPr sz="222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1"/>
          <p:cNvSpPr txBox="1"/>
          <p:nvPr/>
        </p:nvSpPr>
        <p:spPr>
          <a:xfrm>
            <a:off x="3442084" y="3485880"/>
            <a:ext cx="5606209" cy="85177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93" name="Google Shape;393;p21"/>
          <p:cNvSpPr txBox="1"/>
          <p:nvPr/>
        </p:nvSpPr>
        <p:spPr>
          <a:xfrm>
            <a:off x="1524000" y="4671506"/>
            <a:ext cx="2520280" cy="62305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394" name="Google Shape;394;p21"/>
          <p:cNvSpPr txBox="1"/>
          <p:nvPr/>
        </p:nvSpPr>
        <p:spPr>
          <a:xfrm>
            <a:off x="4447689" y="4636254"/>
            <a:ext cx="5606209" cy="67537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cxnSp>
        <p:nvCxnSpPr>
          <p:cNvPr id="395" name="Google Shape;395;p21"/>
          <p:cNvCxnSpPr>
            <a:stCxn id="393" idx="3"/>
            <a:endCxn id="394" idx="1"/>
          </p:cNvCxnSpPr>
          <p:nvPr/>
        </p:nvCxnSpPr>
        <p:spPr>
          <a:xfrm rot="10800000" flipH="1">
            <a:off x="4044280" y="4974034"/>
            <a:ext cx="403500" cy="9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6" name="Google Shape;396;p21"/>
          <p:cNvSpPr txBox="1"/>
          <p:nvPr/>
        </p:nvSpPr>
        <p:spPr>
          <a:xfrm>
            <a:off x="5159896" y="5382397"/>
            <a:ext cx="1640896" cy="91069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 dirty="0"/>
          </a:p>
        </p:txBody>
      </p:sp>
      <p:sp>
        <p:nvSpPr>
          <p:cNvPr id="397" name="Google Shape;397;p21"/>
          <p:cNvSpPr txBox="1"/>
          <p:nvPr/>
        </p:nvSpPr>
        <p:spPr>
          <a:xfrm>
            <a:off x="3721200" y="5668468"/>
            <a:ext cx="14529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Maximizing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6E6F4-C860-5A5B-BA97-654AB566D1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9E498-8F1B-CDCB-3B49-2A2E7ED5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"/>
          <p:cNvSpPr txBox="1">
            <a:spLocks noGrp="1"/>
          </p:cNvSpPr>
          <p:nvPr>
            <p:ph type="title" idx="4294967295"/>
          </p:nvPr>
        </p:nvSpPr>
        <p:spPr>
          <a:xfrm>
            <a:off x="526779" y="-863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Mechanical phenomenon</a:t>
            </a:r>
            <a:endParaRPr dirty="0"/>
          </a:p>
        </p:txBody>
      </p:sp>
      <p:graphicFrame>
        <p:nvGraphicFramePr>
          <p:cNvPr id="405" name="Google Shape;405;p22"/>
          <p:cNvGraphicFramePr/>
          <p:nvPr>
            <p:extLst>
              <p:ext uri="{D42A27DB-BD31-4B8C-83A1-F6EECF244321}">
                <p14:modId xmlns:p14="http://schemas.microsoft.com/office/powerpoint/2010/main" val="2238632460"/>
              </p:ext>
            </p:extLst>
          </p:nvPr>
        </p:nvGraphicFramePr>
        <p:xfrm>
          <a:off x="1126177" y="1056691"/>
          <a:ext cx="8856984" cy="516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50035-F954-E6EC-6119-F5BA5C8B44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D9552-0395-86A0-0A48-91314DE9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89555" y="1346774"/>
            <a:ext cx="10872787" cy="46370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b="1" dirty="0" err="1"/>
              <a:t>Task</a:t>
            </a:r>
            <a:r>
              <a:rPr lang="es-ES" sz="2000" b="1" dirty="0"/>
              <a:t> </a:t>
            </a:r>
            <a:r>
              <a:rPr lang="es-ES" sz="2000" b="1" dirty="0" err="1"/>
              <a:t>Groups</a:t>
            </a:r>
            <a:r>
              <a:rPr lang="es-ES" sz="2000" b="1" dirty="0"/>
              <a:t>:</a:t>
            </a:r>
          </a:p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r>
              <a:rPr lang="en-US" sz="2000" dirty="0">
                <a:solidFill>
                  <a:srgbClr val="25786B"/>
                </a:solidFill>
              </a:rPr>
              <a:t>TG 6.1 </a:t>
            </a:r>
            <a:r>
              <a:rPr lang="en-GB" sz="2000" dirty="0">
                <a:solidFill>
                  <a:srgbClr val="25786B"/>
                </a:solidFill>
              </a:rPr>
              <a:t>Precast floors</a:t>
            </a:r>
          </a:p>
          <a:p>
            <a:pPr marL="0" indent="0" algn="just">
              <a:buNone/>
            </a:pPr>
            <a:r>
              <a:rPr lang="en-GB" sz="2000" dirty="0"/>
              <a:t>						Conveners: Maas (Belgium), Klein-Holte (Netherlands)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6.2 Quality control for precast concrete </a:t>
            </a:r>
          </a:p>
          <a:p>
            <a:pPr marL="0" indent="0" algn="just">
              <a:buNone/>
            </a:pPr>
            <a:r>
              <a:rPr lang="en-GB" sz="2000" dirty="0"/>
              <a:t>						Convener: </a:t>
            </a:r>
            <a:r>
              <a:rPr lang="en-GB" sz="2000" dirty="0" err="1"/>
              <a:t>Karutz</a:t>
            </a:r>
            <a:r>
              <a:rPr lang="en-GB" sz="2000" dirty="0"/>
              <a:t> (Germany)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6.3 Sustainability of structures with precast elements</a:t>
            </a:r>
          </a:p>
          <a:p>
            <a:pPr marL="0" indent="0" algn="just">
              <a:buNone/>
            </a:pPr>
            <a:r>
              <a:rPr lang="en-GB" sz="2000" dirty="0"/>
              <a:t>						Conveners: De la Fuente, Josa (Spain)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6.4 Precast concrete towers for wind power generators</a:t>
            </a:r>
          </a:p>
          <a:p>
            <a:pPr marL="0" indent="0" algn="just">
              <a:buNone/>
            </a:pPr>
            <a:r>
              <a:rPr lang="en-GB" sz="2000" dirty="0"/>
              <a:t>						Convener: Lancha (Spain)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6.5 Precast concrete bridges</a:t>
            </a:r>
          </a:p>
          <a:p>
            <a:pPr marL="0" indent="0" algn="just">
              <a:buNone/>
            </a:pPr>
            <a:r>
              <a:rPr lang="en-GB" sz="2000" dirty="0"/>
              <a:t>						Convener: </a:t>
            </a:r>
            <a:r>
              <a:rPr lang="en-GB" sz="2000" dirty="0" err="1"/>
              <a:t>Waimberg</a:t>
            </a:r>
            <a:r>
              <a:rPr lang="en-GB" sz="2000" dirty="0"/>
              <a:t> (Brazil)</a:t>
            </a: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A0E7AA-85BD-0346-8625-E580371274C8}"/>
              </a:ext>
            </a:extLst>
          </p:cNvPr>
          <p:cNvSpPr txBox="1">
            <a:spLocks/>
          </p:cNvSpPr>
          <p:nvPr/>
        </p:nvSpPr>
        <p:spPr>
          <a:xfrm>
            <a:off x="746125" y="366150"/>
            <a:ext cx="7407275" cy="129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5786B"/>
                </a:solidFill>
              </a:rPr>
              <a:t>Commission 6. Prefabrication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12494F1-7AF0-A8E2-8E48-9DCCC66A5B4D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3</a:t>
            </a:fld>
            <a:endParaRPr lang="en-CH" sz="1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FF4DE-4CED-30AD-2B64-8348FEE428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5169D-29D4-B2D5-7433-95628823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849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Measures to increase FS</a:t>
            </a:r>
            <a:endParaRPr dirty="0"/>
          </a:p>
        </p:txBody>
      </p:sp>
      <p:pic>
        <p:nvPicPr>
          <p:cNvPr id="444" name="Google Shape;444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90" t="4764" r="3645" b="4024"/>
          <a:stretch/>
        </p:blipFill>
        <p:spPr>
          <a:xfrm>
            <a:off x="7448550" y="1119188"/>
            <a:ext cx="4743450" cy="313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4"/>
          <p:cNvPicPr preferRelativeResize="0"/>
          <p:nvPr/>
        </p:nvPicPr>
        <p:blipFill rotWithShape="1">
          <a:blip r:embed="rId4">
            <a:alphaModFix/>
          </a:blip>
          <a:srcRect b="26046"/>
          <a:stretch/>
        </p:blipFill>
        <p:spPr>
          <a:xfrm>
            <a:off x="5174241" y="4333245"/>
            <a:ext cx="4711707" cy="211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4"/>
          <p:cNvPicPr preferRelativeResize="0"/>
          <p:nvPr/>
        </p:nvPicPr>
        <p:blipFill rotWithShape="1">
          <a:blip r:embed="rId5">
            <a:alphaModFix/>
          </a:blip>
          <a:srcRect l="37729" t="28217"/>
          <a:stretch/>
        </p:blipFill>
        <p:spPr>
          <a:xfrm>
            <a:off x="2602795" y="2071465"/>
            <a:ext cx="2415214" cy="355146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4"/>
          <p:cNvSpPr txBox="1"/>
          <p:nvPr/>
        </p:nvSpPr>
        <p:spPr>
          <a:xfrm>
            <a:off x="1365789" y="1277464"/>
            <a:ext cx="33252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Temporary posttensioning the top flange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BA7EE-5C22-9A56-11DD-81C2F6B698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A42D0-14A7-45E9-0C07-466F731D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"/>
          <p:cNvSpPr txBox="1">
            <a:spLocks noGrp="1"/>
          </p:cNvSpPr>
          <p:nvPr>
            <p:ph type="title" idx="4294967295"/>
          </p:nvPr>
        </p:nvSpPr>
        <p:spPr>
          <a:xfrm>
            <a:off x="0" y="6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Measures to increase FS</a:t>
            </a:r>
            <a:endParaRPr dirty="0"/>
          </a:p>
        </p:txBody>
      </p:sp>
      <p:pic>
        <p:nvPicPr>
          <p:cNvPr id="455" name="Google Shape;4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417638"/>
            <a:ext cx="7794566" cy="48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5"/>
          <p:cNvSpPr txBox="1"/>
          <p:nvPr/>
        </p:nvSpPr>
        <p:spPr>
          <a:xfrm>
            <a:off x="3322512" y="980185"/>
            <a:ext cx="48374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Shift the lifting points inwards</a:t>
            </a:r>
            <a:endParaRPr dirty="0"/>
          </a:p>
        </p:txBody>
      </p:sp>
      <p:sp>
        <p:nvSpPr>
          <p:cNvPr id="457" name="Google Shape;457;p25"/>
          <p:cNvSpPr txBox="1"/>
          <p:nvPr/>
        </p:nvSpPr>
        <p:spPr>
          <a:xfrm>
            <a:off x="7680177" y="6581814"/>
            <a:ext cx="2418703" cy="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>
              <a:buClr>
                <a:schemeClr val="accent1"/>
              </a:buClr>
              <a:buSzPts val="1000"/>
            </a:pPr>
            <a:r>
              <a:rPr lang="en-US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Lane Construction Corporation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68B28-A2A9-920B-D80C-63FD386D4E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3907E-B763-C48C-B390-F3A9857C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Measures to increase FS</a:t>
            </a:r>
            <a:endParaRPr/>
          </a:p>
        </p:txBody>
      </p:sp>
      <p:cxnSp>
        <p:nvCxnSpPr>
          <p:cNvPr id="471" name="Google Shape;471;p27"/>
          <p:cNvCxnSpPr/>
          <p:nvPr/>
        </p:nvCxnSpPr>
        <p:spPr>
          <a:xfrm>
            <a:off x="2063552" y="1199928"/>
            <a:ext cx="8208912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3" name="Google Shape;473;p27" descr="Monahan 02 - Girder Pick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722" y="2086625"/>
            <a:ext cx="5048912" cy="337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2881" y="2825055"/>
            <a:ext cx="5256584" cy="350438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7"/>
          <p:cNvSpPr txBox="1"/>
          <p:nvPr/>
        </p:nvSpPr>
        <p:spPr>
          <a:xfrm>
            <a:off x="1690642" y="1409155"/>
            <a:ext cx="33252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Lateral bracing</a:t>
            </a:r>
            <a:endParaRPr/>
          </a:p>
        </p:txBody>
      </p:sp>
      <p:sp>
        <p:nvSpPr>
          <p:cNvPr id="476" name="Google Shape;476;p27"/>
          <p:cNvSpPr txBox="1"/>
          <p:nvPr/>
        </p:nvSpPr>
        <p:spPr>
          <a:xfrm>
            <a:off x="2940827" y="5448302"/>
            <a:ext cx="2418703" cy="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>
              <a:buClr>
                <a:schemeClr val="accent1"/>
              </a:buClr>
              <a:buSzPts val="1000"/>
            </a:pPr>
            <a:r>
              <a:rPr lang="en-US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Lane Construction Corporation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2EAA2-20A2-9EC7-6C5A-21F41040C4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966F0-EEA5-8AD8-1C2A-1A2F42CD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Measures to increase FS</a:t>
            </a:r>
            <a:endParaRPr/>
          </a:p>
        </p:txBody>
      </p:sp>
      <p:graphicFrame>
        <p:nvGraphicFramePr>
          <p:cNvPr id="484" name="Google Shape;484;p28"/>
          <p:cNvGraphicFramePr/>
          <p:nvPr>
            <p:extLst>
              <p:ext uri="{D42A27DB-BD31-4B8C-83A1-F6EECF244321}">
                <p14:modId xmlns:p14="http://schemas.microsoft.com/office/powerpoint/2010/main" val="3063051681"/>
              </p:ext>
            </p:extLst>
          </p:nvPr>
        </p:nvGraphicFramePr>
        <p:xfrm>
          <a:off x="1271464" y="1651455"/>
          <a:ext cx="8352928" cy="470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5" name="Google Shape;485;p28"/>
          <p:cNvSpPr txBox="1"/>
          <p:nvPr/>
        </p:nvSpPr>
        <p:spPr>
          <a:xfrm>
            <a:off x="1366606" y="1197840"/>
            <a:ext cx="33252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the rigid height of the lifting device</a:t>
            </a:r>
            <a:endParaRPr/>
          </a:p>
        </p:txBody>
      </p:sp>
      <p:pic>
        <p:nvPicPr>
          <p:cNvPr id="486" name="Google Shape;486;p28" descr="Monahan 02 - Girder Picked.jpg"/>
          <p:cNvPicPr preferRelativeResize="0"/>
          <p:nvPr/>
        </p:nvPicPr>
        <p:blipFill rotWithShape="1">
          <a:blip r:embed="rId4">
            <a:alphaModFix/>
          </a:blip>
          <a:srcRect l="18721" r="43677" b="43435"/>
          <a:stretch/>
        </p:blipFill>
        <p:spPr>
          <a:xfrm>
            <a:off x="9624392" y="3292422"/>
            <a:ext cx="2448272" cy="246526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8"/>
          <p:cNvSpPr txBox="1"/>
          <p:nvPr/>
        </p:nvSpPr>
        <p:spPr>
          <a:xfrm>
            <a:off x="9387148" y="5918258"/>
            <a:ext cx="2418703" cy="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>
              <a:buClr>
                <a:schemeClr val="accent1"/>
              </a:buClr>
              <a:buSzPts val="1000"/>
            </a:pPr>
            <a:r>
              <a:rPr lang="en-US" sz="10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Lane Construction Corporation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8D455-DEB1-6A22-0BC7-F63734517B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21AEB-04BE-0BCF-13D1-F1833900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" name="Google Shape;492;p29"/>
          <p:cNvGraphicFramePr/>
          <p:nvPr>
            <p:extLst>
              <p:ext uri="{D42A27DB-BD31-4B8C-83A1-F6EECF244321}">
                <p14:modId xmlns:p14="http://schemas.microsoft.com/office/powerpoint/2010/main" val="1650205672"/>
              </p:ext>
            </p:extLst>
          </p:nvPr>
        </p:nvGraphicFramePr>
        <p:xfrm>
          <a:off x="1323438" y="1635347"/>
          <a:ext cx="8478289" cy="461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3" name="Google Shape;493;p29"/>
          <p:cNvSpPr txBox="1"/>
          <p:nvPr/>
        </p:nvSpPr>
        <p:spPr>
          <a:xfrm>
            <a:off x="1654478" y="1250665"/>
            <a:ext cx="36724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width of the upper flange</a:t>
            </a:r>
            <a:endParaRPr dirty="0"/>
          </a:p>
        </p:txBody>
      </p:sp>
      <p:sp>
        <p:nvSpPr>
          <p:cNvPr id="494" name="Google Shape;494;p29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Measures to increase FS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F1B56-81EE-8820-8426-24675F5CC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DCB4F-F419-9A83-E0ED-9CE54572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Other aspects to be considered</a:t>
            </a:r>
            <a:endParaRPr/>
          </a:p>
        </p:txBody>
      </p:sp>
      <p:sp>
        <p:nvSpPr>
          <p:cNvPr id="507" name="Google Shape;507;p30"/>
          <p:cNvSpPr txBox="1">
            <a:spLocks noGrp="1"/>
          </p:cNvSpPr>
          <p:nvPr>
            <p:ph type="body" idx="4294967295"/>
          </p:nvPr>
        </p:nvSpPr>
        <p:spPr>
          <a:xfrm>
            <a:off x="7899400" y="1698625"/>
            <a:ext cx="4292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109728" indent="0" algn="ctr">
              <a:spcBef>
                <a:spcPts val="0"/>
              </a:spcBef>
              <a:buSzPts val="1224"/>
              <a:buNone/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¿Are there differences between both lifting approaches in terms of lateral stability?</a:t>
            </a:r>
            <a:endParaRPr dirty="0"/>
          </a:p>
          <a:p>
            <a:pPr marL="109728" indent="0">
              <a:spcBef>
                <a:spcPts val="400"/>
              </a:spcBef>
              <a:buSzPts val="1224"/>
              <a:buNone/>
            </a:pP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4" name="Google Shape;504;p30" descr="C:\Documents and Settings\John Dick\My Documents\COMMITTEES\Bridges\Subcommittees\Curved Bridges\2012\Input MLR, GR, August-Sept 12\Hi-Res Edited Photos in Report\Figure 4.2-1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818" y="1698551"/>
            <a:ext cx="4108460" cy="50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0" descr="DSCN08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6302" y="2741969"/>
            <a:ext cx="4508268" cy="33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0"/>
          <p:cNvSpPr txBox="1"/>
          <p:nvPr/>
        </p:nvSpPr>
        <p:spPr>
          <a:xfrm>
            <a:off x="1509818" y="1125270"/>
            <a:ext cx="21769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Angle of the cables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4B981-884B-31E4-B72F-7C5D012669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684D2-1E1F-9B45-4C7E-BCAA613C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Other aspects to be considered</a:t>
            </a:r>
            <a:endParaRPr/>
          </a:p>
        </p:txBody>
      </p:sp>
      <p:pic>
        <p:nvPicPr>
          <p:cNvPr id="514" name="Google Shape;514;p31"/>
          <p:cNvPicPr preferRelativeResize="0"/>
          <p:nvPr/>
        </p:nvPicPr>
        <p:blipFill rotWithShape="1">
          <a:blip r:embed="rId3">
            <a:alphaModFix/>
          </a:blip>
          <a:srcRect l="14967" t="30965" r="75380" b="56366"/>
          <a:stretch/>
        </p:blipFill>
        <p:spPr>
          <a:xfrm>
            <a:off x="9624392" y="411017"/>
            <a:ext cx="648072" cy="5712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5" name="Google Shape;515;p31"/>
          <p:cNvGraphicFramePr/>
          <p:nvPr>
            <p:extLst>
              <p:ext uri="{D42A27DB-BD31-4B8C-83A1-F6EECF244321}">
                <p14:modId xmlns:p14="http://schemas.microsoft.com/office/powerpoint/2010/main" val="2478306618"/>
              </p:ext>
            </p:extLst>
          </p:nvPr>
        </p:nvGraphicFramePr>
        <p:xfrm>
          <a:off x="1147964" y="1460523"/>
          <a:ext cx="6207630" cy="466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6" name="Google Shape;51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7749" y="111724"/>
            <a:ext cx="2611828" cy="261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123655" y="3555648"/>
            <a:ext cx="4220015" cy="133327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1"/>
          <p:cNvSpPr txBox="1"/>
          <p:nvPr/>
        </p:nvSpPr>
        <p:spPr>
          <a:xfrm>
            <a:off x="1147964" y="995817"/>
            <a:ext cx="21769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Angle of the cables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0F81-A5D9-95EA-D50E-2DC431D177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421D3-3CAE-3821-D4E2-EA956802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2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Other aspects to be considered</a:t>
            </a:r>
            <a:endParaRPr/>
          </a:p>
        </p:txBody>
      </p:sp>
      <p:pic>
        <p:nvPicPr>
          <p:cNvPr id="526" name="Google Shape;5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275" y="1599275"/>
            <a:ext cx="6454426" cy="4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2" descr="12hoist4u - Guidelines for the safe use if taglin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9213" y="1789158"/>
            <a:ext cx="27336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2" descr="Don't sway my way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9213" y="3909959"/>
            <a:ext cx="2733675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2"/>
          <p:cNvSpPr txBox="1"/>
          <p:nvPr/>
        </p:nvSpPr>
        <p:spPr>
          <a:xfrm>
            <a:off x="1631455" y="1288386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Wind load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668AB-AD5B-4B50-5383-BDE22A0F28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FCAA1-60AF-7DD5-34E1-D85F3E28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3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Other aspects to be considered</a:t>
            </a:r>
            <a:endParaRPr/>
          </a:p>
        </p:txBody>
      </p:sp>
      <p:sp>
        <p:nvSpPr>
          <p:cNvPr id="537" name="Google Shape;537;p33"/>
          <p:cNvSpPr/>
          <p:nvPr/>
        </p:nvSpPr>
        <p:spPr>
          <a:xfrm>
            <a:off x="3003807" y="2607795"/>
            <a:ext cx="6269609" cy="6619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538" name="Google Shape;538;p33"/>
          <p:cNvSpPr/>
          <p:nvPr/>
        </p:nvSpPr>
        <p:spPr>
          <a:xfrm>
            <a:off x="3072746" y="4983080"/>
            <a:ext cx="5122912" cy="67499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539" name="Google Shape;539;p33"/>
          <p:cNvSpPr txBox="1"/>
          <p:nvPr/>
        </p:nvSpPr>
        <p:spPr>
          <a:xfrm>
            <a:off x="3647728" y="2073063"/>
            <a:ext cx="44644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>
                <a:solidFill>
                  <a:srgbClr val="21798F"/>
                </a:solidFill>
                <a:latin typeface="Lucida Sans"/>
                <a:ea typeface="Lucida Sans"/>
                <a:cs typeface="Lucida Sans"/>
                <a:sym typeface="Lucida Sans"/>
              </a:rPr>
              <a:t>Wind increasing rotation, decreasing lateral deflection</a:t>
            </a:r>
            <a:endParaRPr/>
          </a:p>
        </p:txBody>
      </p:sp>
      <p:sp>
        <p:nvSpPr>
          <p:cNvPr id="540" name="Google Shape;540;p33"/>
          <p:cNvSpPr txBox="1"/>
          <p:nvPr/>
        </p:nvSpPr>
        <p:spPr>
          <a:xfrm>
            <a:off x="3837175" y="4459865"/>
            <a:ext cx="4085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>
                <a:solidFill>
                  <a:srgbClr val="21798F"/>
                </a:solidFill>
                <a:latin typeface="Lucida Sans"/>
                <a:ea typeface="Lucida Sans"/>
                <a:cs typeface="Lucida Sans"/>
                <a:sym typeface="Lucida Sans"/>
              </a:rPr>
              <a:t>Wind reduces rotation, increasing lateral deflection</a:t>
            </a:r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631455" y="1288386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Wind load</a:t>
            </a:r>
            <a:endParaRPr/>
          </a:p>
        </p:txBody>
      </p:sp>
      <p:pic>
        <p:nvPicPr>
          <p:cNvPr id="542" name="Google Shape;54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3068" y="1369101"/>
            <a:ext cx="2356135" cy="249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8248" y="3862709"/>
            <a:ext cx="2205808" cy="2506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5A540-0935-15B1-C34A-6BAFCD24B1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15D4B-2D9F-00EF-50B6-CC8AAD75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pic>
        <p:nvPicPr>
          <p:cNvPr id="551" name="Google Shape;551;p34" descr="P00007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850" y="1173510"/>
            <a:ext cx="3937473" cy="256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4" descr="100_317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149" y="1102764"/>
            <a:ext cx="4215205" cy="26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4" descr="IMG_000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4850" y="3775919"/>
            <a:ext cx="393747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4" descr="IMG_000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9148" y="3775919"/>
            <a:ext cx="423165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3233E-4816-280E-0D82-60A4B06AE9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92508-E35D-437A-2621-5EE90F2D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7569" y="1349810"/>
            <a:ext cx="10296525" cy="46370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 err="1"/>
              <a:t>Task</a:t>
            </a:r>
            <a:r>
              <a:rPr lang="es-ES" sz="2000" b="1" dirty="0"/>
              <a:t> </a:t>
            </a:r>
            <a:r>
              <a:rPr lang="es-ES" sz="2000" b="1" dirty="0" err="1"/>
              <a:t>Groups</a:t>
            </a:r>
            <a:r>
              <a:rPr lang="es-ES" sz="2000" b="1" dirty="0"/>
              <a:t>:</a:t>
            </a:r>
          </a:p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r>
              <a:rPr lang="en-US" sz="2000" dirty="0">
                <a:solidFill>
                  <a:srgbClr val="25786B"/>
                </a:solidFill>
              </a:rPr>
              <a:t>TG </a:t>
            </a:r>
            <a:r>
              <a:rPr lang="es-ES" sz="2000" dirty="0">
                <a:solidFill>
                  <a:srgbClr val="25786B"/>
                </a:solidFill>
              </a:rPr>
              <a:t>6.6 </a:t>
            </a:r>
            <a:r>
              <a:rPr lang="en-GB" sz="2000" dirty="0">
                <a:solidFill>
                  <a:srgbClr val="25786B"/>
                </a:solidFill>
              </a:rPr>
              <a:t>Retrofitting of precast seismic structures </a:t>
            </a:r>
          </a:p>
          <a:p>
            <a:pPr marL="0" indent="0" algn="just">
              <a:buNone/>
            </a:pPr>
            <a:r>
              <a:rPr lang="en-GB" sz="2000" dirty="0"/>
              <a:t>						Convener : </a:t>
            </a:r>
            <a:r>
              <a:rPr lang="en-GB" sz="2000" dirty="0" err="1"/>
              <a:t>Pampanin</a:t>
            </a:r>
            <a:r>
              <a:rPr lang="en-GB" sz="2000" dirty="0"/>
              <a:t> (Italy) 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6.8 Terminology for precast concrete</a:t>
            </a:r>
          </a:p>
          <a:p>
            <a:pPr marL="0" indent="0" algn="just">
              <a:buNone/>
            </a:pPr>
            <a:r>
              <a:rPr lang="en-GB" sz="2000" dirty="0"/>
              <a:t>						Convener: </a:t>
            </a:r>
            <a:r>
              <a:rPr lang="en-GB" sz="2000" dirty="0" err="1"/>
              <a:t>Krohn</a:t>
            </a:r>
            <a:r>
              <a:rPr lang="en-GB" sz="2000" dirty="0"/>
              <a:t> (USA)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6.9 Precast Parking Structures</a:t>
            </a:r>
          </a:p>
          <a:p>
            <a:pPr marL="0" indent="0" algn="just">
              <a:buNone/>
            </a:pPr>
            <a:r>
              <a:rPr lang="en-GB" sz="2000" dirty="0"/>
              <a:t>						Conveners: van der Zee (</a:t>
            </a:r>
            <a:r>
              <a:rPr lang="en-GB" sz="2000" dirty="0" err="1"/>
              <a:t>Belium</a:t>
            </a:r>
            <a:r>
              <a:rPr lang="en-GB" sz="2000" dirty="0"/>
              <a:t>), </a:t>
            </a:r>
          </a:p>
          <a:p>
            <a:pPr marL="0" indent="0" algn="just">
              <a:buNone/>
            </a:pPr>
            <a:r>
              <a:rPr lang="en-GB" sz="2000" dirty="0"/>
              <a:t>									</a:t>
            </a:r>
            <a:r>
              <a:rPr lang="en-GB" sz="2000" dirty="0" err="1"/>
              <a:t>Sennour</a:t>
            </a:r>
            <a:r>
              <a:rPr lang="en-GB" sz="2000" dirty="0"/>
              <a:t> (USA),	</a:t>
            </a:r>
            <a:r>
              <a:rPr lang="en-GB" sz="2000" dirty="0" err="1"/>
              <a:t>Doniak</a:t>
            </a:r>
            <a:r>
              <a:rPr lang="en-GB" sz="2000" dirty="0"/>
              <a:t> (Brazil)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6.11 Vision of precast concrete on social challenges</a:t>
            </a:r>
          </a:p>
          <a:p>
            <a:pPr marL="0" indent="0" algn="just">
              <a:buNone/>
            </a:pPr>
            <a:r>
              <a:rPr lang="en-GB" sz="2000" dirty="0"/>
              <a:t>						Convener: </a:t>
            </a:r>
            <a:r>
              <a:rPr lang="en-GB" sz="2000" dirty="0" err="1"/>
              <a:t>Falger</a:t>
            </a:r>
            <a:r>
              <a:rPr lang="en-GB" sz="2000" dirty="0"/>
              <a:t> (Netherlands)</a:t>
            </a:r>
          </a:p>
          <a:p>
            <a:pPr marL="0" indent="0" algn="just">
              <a:buNone/>
            </a:pPr>
            <a:r>
              <a:rPr lang="en-GB" sz="2000" dirty="0">
                <a:solidFill>
                  <a:srgbClr val="25786B"/>
                </a:solidFill>
              </a:rPr>
              <a:t>TG 6.12 Precast concrete modular buildings</a:t>
            </a:r>
          </a:p>
          <a:p>
            <a:pPr marL="0" indent="0" algn="just">
              <a:buNone/>
            </a:pPr>
            <a:r>
              <a:rPr lang="en-GB" sz="2000" dirty="0"/>
              <a:t>						Convener: Julio (Portugal)</a:t>
            </a:r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D72DF1-EAC7-D84E-8A6F-308F9DA80845}"/>
              </a:ext>
            </a:extLst>
          </p:cNvPr>
          <p:cNvSpPr txBox="1">
            <a:spLocks/>
          </p:cNvSpPr>
          <p:nvPr/>
        </p:nvSpPr>
        <p:spPr>
          <a:xfrm>
            <a:off x="746125" y="366150"/>
            <a:ext cx="7407275" cy="129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5786B"/>
                </a:solidFill>
              </a:rPr>
              <a:t>Commission 6. Prefabrication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56758B2-5CDF-A022-F91E-8AA905F5C284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4</a:t>
            </a:fld>
            <a:endParaRPr lang="en-CH" sz="1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29A1B-D2C0-E65D-605D-794E11BAD1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CE21C-761C-BD17-AC6A-6AD57440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6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pic>
        <p:nvPicPr>
          <p:cNvPr id="562" name="Google Shape;56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9588" y="2095768"/>
            <a:ext cx="475708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958" y="1199928"/>
            <a:ext cx="3923471" cy="52312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8A2E2-2139-D89D-7FAB-0C92165FDC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33F07-4099-08E0-E771-2945CDB5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6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pic>
        <p:nvPicPr>
          <p:cNvPr id="571" name="Google Shape;5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592" y="1340768"/>
            <a:ext cx="7200800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F18F5-F21B-04E3-98FC-F07A2C98B7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51A64-C6EC-B39F-C72E-195C7DE2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7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sp>
        <p:nvSpPr>
          <p:cNvPr id="579" name="Google Shape;579;p37"/>
          <p:cNvSpPr txBox="1"/>
          <p:nvPr/>
        </p:nvSpPr>
        <p:spPr>
          <a:xfrm>
            <a:off x="1155004" y="1205109"/>
            <a:ext cx="8707842" cy="22338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65" b="-81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pic>
        <p:nvPicPr>
          <p:cNvPr id="580" name="Google Shape;58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411" y="3534000"/>
            <a:ext cx="4020479" cy="281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0867" y="3429000"/>
            <a:ext cx="4905681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76C6E-CB0E-33E5-2E62-095B747029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DC579-6182-CDB7-170C-1595A552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8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pic>
        <p:nvPicPr>
          <p:cNvPr id="589" name="Google Shape;589;p38"/>
          <p:cNvPicPr preferRelativeResize="0"/>
          <p:nvPr/>
        </p:nvPicPr>
        <p:blipFill rotWithShape="1">
          <a:blip r:embed="rId3">
            <a:alphaModFix/>
          </a:blip>
          <a:srcRect b="9154"/>
          <a:stretch/>
        </p:blipFill>
        <p:spPr>
          <a:xfrm>
            <a:off x="1627042" y="1156959"/>
            <a:ext cx="8937915" cy="50152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6F7E2-7432-A818-AD4C-F864870D04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8B97E-524E-C7C8-08EC-57CC05F8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9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Stability during transport</a:t>
            </a:r>
            <a:endParaRPr/>
          </a:p>
        </p:txBody>
      </p:sp>
      <p:pic>
        <p:nvPicPr>
          <p:cNvPr id="597" name="Google Shape;59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204" y="3272409"/>
            <a:ext cx="3758112" cy="313176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9"/>
          <p:cNvSpPr txBox="1"/>
          <p:nvPr/>
        </p:nvSpPr>
        <p:spPr>
          <a:xfrm>
            <a:off x="1780646" y="1412876"/>
            <a:ext cx="6764112" cy="43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9728">
              <a:buClr>
                <a:schemeClr val="accent1"/>
              </a:buClr>
              <a:buSzPts val="1224"/>
            </a:pPr>
            <a:r>
              <a:rPr lang="en-US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Factor of Safety against roll over</a:t>
            </a:r>
            <a:endParaRPr/>
          </a:p>
          <a:p>
            <a:pPr marL="365760" indent="-178307">
              <a:spcBef>
                <a:spcPts val="400"/>
              </a:spcBef>
              <a:buClr>
                <a:schemeClr val="accent1"/>
              </a:buClr>
              <a:buSzPts val="1224"/>
            </a:pPr>
            <a:endParaRPr i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>
              <a:spcBef>
                <a:spcPts val="400"/>
              </a:spcBef>
              <a:buClr>
                <a:schemeClr val="accent1"/>
              </a:buClr>
              <a:buSzPts val="1224"/>
            </a:pPr>
            <a:endParaRPr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65760" indent="-178307">
              <a:spcBef>
                <a:spcPts val="400"/>
              </a:spcBef>
              <a:buClr>
                <a:schemeClr val="accent1"/>
              </a:buClr>
              <a:buSzPts val="1224"/>
            </a:pPr>
            <a:endParaRPr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9" name="Google Shape;599;p39"/>
          <p:cNvSpPr txBox="1"/>
          <p:nvPr/>
        </p:nvSpPr>
        <p:spPr>
          <a:xfrm>
            <a:off x="1631504" y="1799684"/>
            <a:ext cx="8100392" cy="21602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pic>
        <p:nvPicPr>
          <p:cNvPr id="600" name="Google Shape;600;p39"/>
          <p:cNvPicPr preferRelativeResize="0"/>
          <p:nvPr/>
        </p:nvPicPr>
        <p:blipFill rotWithShape="1">
          <a:blip r:embed="rId5">
            <a:alphaModFix/>
          </a:blip>
          <a:srcRect b="17481"/>
          <a:stretch/>
        </p:blipFill>
        <p:spPr>
          <a:xfrm>
            <a:off x="6331126" y="3564055"/>
            <a:ext cx="4292005" cy="2656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775B3-63C1-4740-9607-7B53ADC55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5F9A0-81E7-0D6A-D91F-081CB591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0"/>
          <p:cNvPicPr preferRelativeResize="0"/>
          <p:nvPr/>
        </p:nvPicPr>
        <p:blipFill rotWithShape="1">
          <a:blip r:embed="rId3">
            <a:alphaModFix/>
          </a:blip>
          <a:srcRect t="14410"/>
          <a:stretch/>
        </p:blipFill>
        <p:spPr>
          <a:xfrm>
            <a:off x="663215" y="1278377"/>
            <a:ext cx="5800647" cy="370352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0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Measures to increase the FS</a:t>
            </a:r>
            <a:endParaRPr/>
          </a:p>
        </p:txBody>
      </p:sp>
      <p:pic>
        <p:nvPicPr>
          <p:cNvPr id="609" name="Google Shape;60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543" y="1278376"/>
            <a:ext cx="4665242" cy="34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A0205-C43F-97DC-C05A-9D1DF4111B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F4464-1305-A889-7665-64CAA799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Measures to increase the FS</a:t>
            </a:r>
            <a:endParaRPr/>
          </a:p>
        </p:txBody>
      </p:sp>
      <p:pic>
        <p:nvPicPr>
          <p:cNvPr id="618" name="Google Shape;618;p41" descr="IMG 6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5758" y="1199928"/>
            <a:ext cx="561662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1" descr="Dundas Street Bridge Girder Installation Phase II | Wester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630" y="2688311"/>
            <a:ext cx="4611128" cy="296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1" descr="Transportation of concrete beams »"/>
          <p:cNvPicPr preferRelativeResize="0"/>
          <p:nvPr/>
        </p:nvPicPr>
        <p:blipFill rotWithShape="1">
          <a:blip r:embed="rId5">
            <a:alphaModFix/>
          </a:blip>
          <a:srcRect t="6746" b="17499"/>
          <a:stretch/>
        </p:blipFill>
        <p:spPr>
          <a:xfrm>
            <a:off x="6096001" y="4090737"/>
            <a:ext cx="4572001" cy="2273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BCC59-CDE4-4E7D-C170-DE36B1973C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FB28C-385B-92E4-5AFF-C1281B3F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2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Stability during temporary support</a:t>
            </a:r>
            <a:endParaRPr sz="3600"/>
          </a:p>
        </p:txBody>
      </p:sp>
      <p:pic>
        <p:nvPicPr>
          <p:cNvPr id="628" name="Google Shape;628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055" y="1271011"/>
            <a:ext cx="4979988" cy="3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7828" y="2549244"/>
            <a:ext cx="4606688" cy="340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7A6FE-A7A0-7240-9769-ED3A3254E3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569B1-0C2D-1422-2304-BC414632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4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3600" dirty="0">
                <a:latin typeface="Gill Sans"/>
                <a:ea typeface="Gill Sans"/>
                <a:cs typeface="Gill Sans"/>
                <a:sym typeface="Gill Sans"/>
              </a:rPr>
              <a:t>Stability during temporary support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46" name="Google Shape;646;p44"/>
          <p:cNvPicPr preferRelativeResize="0"/>
          <p:nvPr/>
        </p:nvPicPr>
        <p:blipFill rotWithShape="1">
          <a:blip r:embed="rId3">
            <a:alphaModFix/>
          </a:blip>
          <a:srcRect l="12400" r="12224"/>
          <a:stretch/>
        </p:blipFill>
        <p:spPr>
          <a:xfrm>
            <a:off x="7032104" y="1554018"/>
            <a:ext cx="3322712" cy="4408293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4"/>
          <p:cNvSpPr txBox="1"/>
          <p:nvPr/>
        </p:nvSpPr>
        <p:spPr>
          <a:xfrm>
            <a:off x="1561920" y="1417638"/>
            <a:ext cx="7558416" cy="42739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2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 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02A68-D012-3F6B-BE93-6B6DF6775B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58F42-DF33-576D-77F1-6F66932E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5"/>
          <p:cNvSpPr txBox="1">
            <a:spLocks noGrp="1"/>
          </p:cNvSpPr>
          <p:nvPr>
            <p:ph type="title" idx="4294967295"/>
          </p:nvPr>
        </p:nvSpPr>
        <p:spPr>
          <a:xfrm>
            <a:off x="0" y="2317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3600" dirty="0">
                <a:latin typeface="Gill Sans"/>
                <a:ea typeface="Gill Sans"/>
                <a:cs typeface="Gill Sans"/>
                <a:sym typeface="Gill Sans"/>
              </a:rPr>
              <a:t>Stability during temporary support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55" name="Google Shape;65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858" y="1690243"/>
            <a:ext cx="5724636" cy="424678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5"/>
          <p:cNvSpPr/>
          <p:nvPr/>
        </p:nvSpPr>
        <p:spPr>
          <a:xfrm>
            <a:off x="4554239" y="5780621"/>
            <a:ext cx="34518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from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Consolazio &amp; Hamilton,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 Validation of Bracing Requirements for Long-Span Concrete Girders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December 2012</a:t>
            </a:r>
            <a:endParaRPr dirty="0"/>
          </a:p>
        </p:txBody>
      </p:sp>
      <p:sp>
        <p:nvSpPr>
          <p:cNvPr id="657" name="Google Shape;657;p45"/>
          <p:cNvSpPr txBox="1"/>
          <p:nvPr/>
        </p:nvSpPr>
        <p:spPr>
          <a:xfrm>
            <a:off x="1703512" y="1365553"/>
            <a:ext cx="4576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9728">
              <a:buClr>
                <a:schemeClr val="dk1"/>
              </a:buClr>
              <a:buSzPts val="1800"/>
            </a:pPr>
            <a:r>
              <a:rPr lang="en-US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Rotational constant (experimental)</a:t>
            </a:r>
            <a:endParaRPr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87CF8-A637-4553-CEE5-0C6026F394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4DCFD-6C6F-75B2-E667-91113C21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2" y="1073644"/>
            <a:ext cx="1810304" cy="257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21" y="1073645"/>
            <a:ext cx="1734601" cy="257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3C995CEC-6C9C-C248-B250-C6E31D93B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569" y="565813"/>
            <a:ext cx="87137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x-none" b="1" i="1" dirty="0">
                <a:solidFill>
                  <a:srgbClr val="25786B"/>
                </a:solidFill>
                <a:latin typeface="Palatino" pitchFamily="2" charset="77"/>
                <a:ea typeface="Palatino" pitchFamily="2" charset="77"/>
              </a:rPr>
              <a:t>fib</a:t>
            </a:r>
            <a:r>
              <a:rPr lang="en-GB" altLang="x-none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 </a:t>
            </a:r>
            <a:r>
              <a:rPr lang="en-GB" altLang="x-non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Commission of Prefabrication. Publications</a:t>
            </a:r>
          </a:p>
          <a:p>
            <a:pPr lvl="1" algn="l">
              <a:spcBef>
                <a:spcPct val="50000"/>
              </a:spcBef>
            </a:pPr>
            <a:endParaRPr lang="en-GB" altLang="x-none" b="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D7A1990-F3DF-9348-AC42-3B7FD63FA803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5</a:t>
            </a:fld>
            <a:endParaRPr lang="en-CH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BBF97-6B24-B27C-061E-CF0C4D41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65" y="1073644"/>
            <a:ext cx="1725064" cy="257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301484-2426-87CB-24D2-4BE0590E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91" y="1073644"/>
            <a:ext cx="1821033" cy="257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75C3928-6D9F-9F20-6FD2-BF3EF8F2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960" y="1073644"/>
            <a:ext cx="1793613" cy="257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A1B9DA-8938-E4F7-3317-1CE0B069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09" y="1106019"/>
            <a:ext cx="1830873" cy="25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948C773-7358-B194-2E35-051C74DA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2" y="3760372"/>
            <a:ext cx="1810304" cy="25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31FF7D3-7B0F-1D66-E5DE-29DCD9DF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91" y="3735835"/>
            <a:ext cx="1725064" cy="25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AB7B87-AF7C-D151-2FB1-485ABDFF8B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3" y="3735835"/>
            <a:ext cx="1853438" cy="2556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AB79BE-5D3F-48AF-467E-27A4394F8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78" y="3737890"/>
            <a:ext cx="1781069" cy="255429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D489BC2-11EF-928E-5E68-67503DF7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960" y="3735835"/>
            <a:ext cx="1781069" cy="260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296070F-3496-3C6C-4C26-B193D186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09" y="3775885"/>
            <a:ext cx="1812340" cy="260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17F0666-1D9C-5C8E-CBC2-3F5700A969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1BD55B2-35CE-0975-4D0B-F6C9AB5E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587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3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Stability during temporary support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37" name="Google Shape;63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533" y="1080754"/>
            <a:ext cx="3888432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3" descr="Investigation of the November 13, 2013 Collapse of Precast Walls at a  Garage Construction Site, Ft. Lauderdale, F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746" y="2158732"/>
            <a:ext cx="4535742" cy="3384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2DA38-FB85-C907-4425-19E0F85682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D2B74D-BB6E-FA13-63C7-67FA1375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6"/>
          <p:cNvSpPr txBox="1">
            <a:spLocks noGrp="1"/>
          </p:cNvSpPr>
          <p:nvPr>
            <p:ph type="title" idx="4294967295"/>
          </p:nvPr>
        </p:nvSpPr>
        <p:spPr>
          <a:xfrm>
            <a:off x="0" y="1428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Measures to increase the FS</a:t>
            </a:r>
            <a:endParaRPr dirty="0"/>
          </a:p>
        </p:txBody>
      </p:sp>
      <p:pic>
        <p:nvPicPr>
          <p:cNvPr id="665" name="Google Shape;6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92" y="1117059"/>
            <a:ext cx="5472608" cy="366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6125" y="2827060"/>
            <a:ext cx="4907683" cy="3284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47349-D603-0294-344D-9D356142F1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D907C-DE8C-3B6E-4624-3CFED985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7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7"/>
          <p:cNvSpPr txBox="1">
            <a:spLocks noGrp="1"/>
          </p:cNvSpPr>
          <p:nvPr>
            <p:ph type="title" idx="4294967295"/>
          </p:nvPr>
        </p:nvSpPr>
        <p:spPr>
          <a:xfrm>
            <a:off x="0" y="1000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sp>
        <p:nvSpPr>
          <p:cNvPr id="674" name="Google Shape;674;p47"/>
          <p:cNvSpPr txBox="1"/>
          <p:nvPr/>
        </p:nvSpPr>
        <p:spPr>
          <a:xfrm>
            <a:off x="838200" y="1204345"/>
            <a:ext cx="561972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9728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68m-long (223 ft) precast prestressed lightweight concrete girder</a:t>
            </a:r>
            <a:endParaRPr dirty="0"/>
          </a:p>
          <a:p>
            <a:pPr marL="109728">
              <a:buClr>
                <a:schemeClr val="dk1"/>
              </a:buClr>
              <a:buSzPts val="1800"/>
            </a:pPr>
            <a:endParaRPr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95478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Bridge over the </a:t>
            </a:r>
            <a:r>
              <a:rPr lang="en-US" b="1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Puyalllup</a:t>
            </a: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River (Tacoma)</a:t>
            </a:r>
            <a:endParaRPr dirty="0"/>
          </a:p>
          <a:p>
            <a:pPr marL="395478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Weight 122 Ton</a:t>
            </a:r>
            <a:endParaRPr dirty="0"/>
          </a:p>
          <a:p>
            <a:pPr marL="395478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20% of reduction concrete density</a:t>
            </a:r>
            <a:endParaRPr dirty="0"/>
          </a:p>
          <a:p>
            <a:pPr marL="395478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68 </a:t>
            </a:r>
            <a:r>
              <a:rPr lang="en-US" b="1" dirty="0" err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Mpa</a:t>
            </a: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of compressive strength at 28d</a:t>
            </a:r>
            <a:endParaRPr dirty="0"/>
          </a:p>
          <a:p>
            <a:pPr marL="395478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81 strands + 10 temporary (Po = 1700 Ton) </a:t>
            </a:r>
            <a:endParaRPr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6" name="Google Shape;676;p47"/>
          <p:cNvSpPr/>
          <p:nvPr/>
        </p:nvSpPr>
        <p:spPr>
          <a:xfrm>
            <a:off x="7035888" y="5999956"/>
            <a:ext cx="34518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Concrete Bridge Magazine</a:t>
            </a:r>
            <a:r>
              <a:rPr lang="en-US" sz="12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Fall 2019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01ABA-12D4-7E20-6987-9891AB27C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AF1CC-B01C-D63D-7C26-712879CC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45CE7B83-CE39-AFA6-A8CC-758779AA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24407"/>
            <a:ext cx="3603456" cy="4467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8"/>
          <p:cNvSpPr txBox="1">
            <a:spLocks noGrp="1"/>
          </p:cNvSpPr>
          <p:nvPr>
            <p:ph type="title" idx="4294967295"/>
          </p:nvPr>
        </p:nvSpPr>
        <p:spPr>
          <a:xfrm>
            <a:off x="0" y="50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pic>
        <p:nvPicPr>
          <p:cNvPr id="684" name="Google Shape;68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1746" y="943660"/>
            <a:ext cx="3848938" cy="5360887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8"/>
          <p:cNvSpPr/>
          <p:nvPr/>
        </p:nvSpPr>
        <p:spPr>
          <a:xfrm>
            <a:off x="7880684" y="5775840"/>
            <a:ext cx="34518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Concrete Bridge Magazine</a:t>
            </a:r>
            <a:r>
              <a:rPr lang="en-US" sz="12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Fall 2019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C2714-9E8D-82E7-F29C-76ACBE1542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1093B-1A11-E052-1B62-B60BBCF9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9"/>
          <p:cNvSpPr txBox="1">
            <a:spLocks noGrp="1"/>
          </p:cNvSpPr>
          <p:nvPr>
            <p:ph type="title" idx="4294967295"/>
          </p:nvPr>
        </p:nvSpPr>
        <p:spPr>
          <a:xfrm>
            <a:off x="0" y="198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pic>
        <p:nvPicPr>
          <p:cNvPr id="693" name="Google Shape;69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138" y="1202209"/>
            <a:ext cx="9850872" cy="4729359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9"/>
          <p:cNvSpPr/>
          <p:nvPr/>
        </p:nvSpPr>
        <p:spPr>
          <a:xfrm>
            <a:off x="7320137" y="6075318"/>
            <a:ext cx="34518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Concrete Bridge Magazine</a:t>
            </a:r>
            <a:r>
              <a:rPr lang="en-US" sz="12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Fall 2019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C8477-2C98-ED1E-DA6D-B3C74BD20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71681-CF26-61EA-F816-D858DCB8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0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pic>
        <p:nvPicPr>
          <p:cNvPr id="702" name="Google Shape;70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442" y="1143000"/>
            <a:ext cx="9356557" cy="4692316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0"/>
          <p:cNvSpPr/>
          <p:nvPr/>
        </p:nvSpPr>
        <p:spPr>
          <a:xfrm>
            <a:off x="7216127" y="6025069"/>
            <a:ext cx="34518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i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Concrete Bridge Magazine</a:t>
            </a:r>
            <a:r>
              <a:rPr lang="en-US" sz="1200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Fall 2019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8523A-29F1-D061-1BA3-B2D499F0CF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56C46-30B9-E68F-417D-E6AE3525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graphicFrame>
        <p:nvGraphicFramePr>
          <p:cNvPr id="712" name="Google Shape;712;p51"/>
          <p:cNvGraphicFramePr/>
          <p:nvPr>
            <p:extLst>
              <p:ext uri="{D42A27DB-BD31-4B8C-83A1-F6EECF244321}">
                <p14:modId xmlns:p14="http://schemas.microsoft.com/office/powerpoint/2010/main" val="3589997892"/>
              </p:ext>
            </p:extLst>
          </p:nvPr>
        </p:nvGraphicFramePr>
        <p:xfrm>
          <a:off x="2038400" y="1042408"/>
          <a:ext cx="7851558" cy="4865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FC622-6DB7-5CF1-D15D-509107360C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11602-6400-0656-800B-C7820F66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>
          <a:extLst>
            <a:ext uri="{FF2B5EF4-FFF2-40B4-BE49-F238E27FC236}">
              <a16:creationId xmlns:a16="http://schemas.microsoft.com/office/drawing/2014/main" id="{DB6171C8-BAD1-5C15-C201-487B977EB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1">
            <a:extLst>
              <a:ext uri="{FF2B5EF4-FFF2-40B4-BE49-F238E27FC236}">
                <a16:creationId xmlns:a16="http://schemas.microsoft.com/office/drawing/2014/main" id="{41B889AF-513D-AFC0-EE74-075C6D6E7F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B640C-A813-FDAF-295B-677ACE717C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AD448-0D75-7C38-E3BE-3FA341BD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D9DB0-CB05-9CC6-FF12-4F6E635D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8" y="1555314"/>
            <a:ext cx="11317667" cy="44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>
          <a:extLst>
            <a:ext uri="{FF2B5EF4-FFF2-40B4-BE49-F238E27FC236}">
              <a16:creationId xmlns:a16="http://schemas.microsoft.com/office/drawing/2014/main" id="{6D65E62C-F493-D619-9388-4287FFB0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1">
            <a:extLst>
              <a:ext uri="{FF2B5EF4-FFF2-40B4-BE49-F238E27FC236}">
                <a16:creationId xmlns:a16="http://schemas.microsoft.com/office/drawing/2014/main" id="{2429A60D-ED91-2DF5-1F5A-C1064201AD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100"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The current world record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93D1F-802D-4B84-523E-549F245AB2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E9244-C4A0-4101-D08D-6EBDD1F6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graphicFrame>
        <p:nvGraphicFramePr>
          <p:cNvPr id="7" name="Gráfico 4">
            <a:extLst>
              <a:ext uri="{FF2B5EF4-FFF2-40B4-BE49-F238E27FC236}">
                <a16:creationId xmlns:a16="http://schemas.microsoft.com/office/drawing/2014/main" id="{2F832A39-0274-3C35-49F7-1CC3888F27DD}"/>
              </a:ext>
            </a:extLst>
          </p:cNvPr>
          <p:cNvGraphicFramePr/>
          <p:nvPr/>
        </p:nvGraphicFramePr>
        <p:xfrm>
          <a:off x="1820450" y="1512846"/>
          <a:ext cx="8551099" cy="505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65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7519477" y="5105400"/>
            <a:ext cx="4532889" cy="1470024"/>
          </a:xfrm>
        </p:spPr>
        <p:txBody>
          <a:bodyPr>
            <a:normAutofit fontScale="92500"/>
          </a:bodyPr>
          <a:lstStyle/>
          <a:p>
            <a:pPr algn="r"/>
            <a:r>
              <a:rPr lang="en-US" b="1" dirty="0">
                <a:ln w="3175">
                  <a:noFill/>
                </a:ln>
                <a:solidFill>
                  <a:schemeClr val="tx2"/>
                </a:solidFill>
              </a:rPr>
              <a:t>David Fernández-Ordóñez</a:t>
            </a:r>
          </a:p>
          <a:p>
            <a:pPr algn="r"/>
            <a:r>
              <a:rPr lang="en-US" i="1" dirty="0">
                <a:solidFill>
                  <a:schemeClr val="tx2"/>
                </a:solidFill>
                <a:latin typeface="Palatino" pitchFamily="2" charset="77"/>
                <a:ea typeface="Palatino" pitchFamily="2" charset="77"/>
              </a:rPr>
              <a:t>fib</a:t>
            </a:r>
            <a:r>
              <a:rPr lang="en-US" dirty="0">
                <a:solidFill>
                  <a:schemeClr val="tx2"/>
                </a:solidFill>
              </a:rPr>
              <a:t> Secretary General</a:t>
            </a:r>
          </a:p>
          <a:p>
            <a:pPr algn="r"/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algn="r"/>
            <a:endParaRPr lang="en-US" dirty="0">
              <a:solidFill>
                <a:srgbClr val="217168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745012" y="2563406"/>
            <a:ext cx="499073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you!</a:t>
            </a:r>
            <a:endParaRPr lang="en-US" sz="5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9" y="1009215"/>
            <a:ext cx="1807319" cy="255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92E8E-5B2C-3A48-896E-CE000CF2E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6" y="1013656"/>
            <a:ext cx="1749133" cy="254629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EE615860-0960-204C-BDC4-70FE38E8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634" y="525010"/>
            <a:ext cx="87137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x-none" b="1" i="1" dirty="0">
                <a:solidFill>
                  <a:srgbClr val="25786B"/>
                </a:solidFill>
                <a:latin typeface="Palatino" pitchFamily="2" charset="77"/>
                <a:ea typeface="Palatino" pitchFamily="2" charset="77"/>
              </a:rPr>
              <a:t>fib</a:t>
            </a:r>
            <a:r>
              <a:rPr lang="en-GB" altLang="x-none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 </a:t>
            </a:r>
            <a:r>
              <a:rPr lang="en-GB" altLang="x-non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Commission of Prefabrication. Publications</a:t>
            </a:r>
          </a:p>
          <a:p>
            <a:pPr lvl="1" algn="l">
              <a:spcBef>
                <a:spcPct val="50000"/>
              </a:spcBef>
            </a:pPr>
            <a:endParaRPr lang="en-GB" altLang="x-none" b="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F006457-E308-8EBD-9EC6-3195BB6A8734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6</a:t>
            </a:fld>
            <a:endParaRPr lang="en-CH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DE0FB-3100-F8AD-9741-5B70E32EC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49" y="3728622"/>
            <a:ext cx="1736266" cy="2470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75670-1432-C3E2-44B7-E278B453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837" y="1032841"/>
            <a:ext cx="1802376" cy="2564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FA120-0546-93CF-6EFF-E214B3D85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54" y="3687872"/>
            <a:ext cx="1816715" cy="254629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5E387E0-C657-8C49-5875-01D17099A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79" y="983939"/>
            <a:ext cx="3824087" cy="530897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E13913-3E61-6294-053B-1B6EC1DEDB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D7EBC71-5AEC-1F68-9DDA-D136772D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967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C9BB-57C3-B107-2C5E-2A6948364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025E7209-16AA-D40B-97CC-AA0AE98C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72" y="188126"/>
            <a:ext cx="87137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x-none" b="1" i="1" dirty="0">
                <a:solidFill>
                  <a:srgbClr val="25786B"/>
                </a:solidFill>
                <a:latin typeface="Palatino" pitchFamily="2" charset="77"/>
                <a:ea typeface="Palatino" pitchFamily="2" charset="77"/>
              </a:rPr>
              <a:t>fib</a:t>
            </a:r>
            <a:r>
              <a:rPr lang="en-GB" altLang="x-none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 </a:t>
            </a:r>
            <a:r>
              <a:rPr lang="en-GB" altLang="x-non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Commission of Prefabrication. </a:t>
            </a:r>
          </a:p>
          <a:p>
            <a:pPr algn="l">
              <a:spcBef>
                <a:spcPct val="50000"/>
              </a:spcBef>
            </a:pPr>
            <a:r>
              <a:rPr lang="en-GB" altLang="x-non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</a:rPr>
              <a:t>Publications of TG6.5 Precast concrete bridges.</a:t>
            </a:r>
          </a:p>
          <a:p>
            <a:pPr lvl="1" algn="l">
              <a:spcBef>
                <a:spcPct val="50000"/>
              </a:spcBef>
            </a:pPr>
            <a:endParaRPr lang="en-GB" altLang="x-none" b="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B4C6DBA-94DE-6C8A-CDFB-9E1D7F8592A7}"/>
              </a:ext>
            </a:extLst>
          </p:cNvPr>
          <p:cNvSpPr txBox="1">
            <a:spLocks/>
          </p:cNvSpPr>
          <p:nvPr/>
        </p:nvSpPr>
        <p:spPr>
          <a:xfrm>
            <a:off x="11016867" y="6472420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7</a:t>
            </a:fld>
            <a:endParaRPr lang="en-CH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8C474-5846-D27D-B4DB-29BA7793F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328" y="1308606"/>
            <a:ext cx="3302848" cy="4699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F7FEF-0A03-C296-4BBD-6E4EC79D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149" y="1308607"/>
            <a:ext cx="3352656" cy="469905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C000E55-0DCE-B4D2-88FB-BB5A953888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3344E2A-9946-213C-DCA7-81F6262A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5680335-5106-5E80-95FA-F2B04A3F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" y="1308606"/>
            <a:ext cx="3264408" cy="468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FE715-BE67-DE2F-55F9-A155A4E8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A7553E3-EF62-6F3B-BB76-66E710A96B60}"/>
              </a:ext>
            </a:extLst>
          </p:cNvPr>
          <p:cNvSpPr txBox="1">
            <a:spLocks/>
          </p:cNvSpPr>
          <p:nvPr/>
        </p:nvSpPr>
        <p:spPr>
          <a:xfrm>
            <a:off x="10980773" y="6429118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8</a:t>
            </a:fld>
            <a:endParaRPr lang="en-CH" sz="11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8267C98-8C47-C5B6-B3A7-89852D142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947" y="6421266"/>
            <a:ext cx="1674412" cy="365125"/>
          </a:xfrm>
        </p:spPr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8D908A-07B1-78CB-7A8A-D09E8689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2520" y="6445329"/>
            <a:ext cx="4763089" cy="365125"/>
          </a:xfrm>
        </p:spPr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2B9EBA-AC31-1071-9511-55A59C9DDA3E}"/>
              </a:ext>
            </a:extLst>
          </p:cNvPr>
          <p:cNvSpPr txBox="1">
            <a:spLocks/>
          </p:cNvSpPr>
          <p:nvPr/>
        </p:nvSpPr>
        <p:spPr>
          <a:xfrm>
            <a:off x="0" y="14289"/>
            <a:ext cx="7205609" cy="839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Lateral Stability of Precast Concrete Beams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B7226-E0E9-EB0D-EB16-17045786B97D}"/>
              </a:ext>
            </a:extLst>
          </p:cNvPr>
          <p:cNvSpPr txBox="1"/>
          <p:nvPr/>
        </p:nvSpPr>
        <p:spPr>
          <a:xfrm>
            <a:off x="706582" y="1335505"/>
            <a:ext cx="9351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25786B"/>
                </a:solidFill>
              </a:rPr>
              <a:t>TG 6.5 Precast concrete bridges</a:t>
            </a:r>
          </a:p>
          <a:p>
            <a:pPr marL="0" indent="0" algn="just">
              <a:buNone/>
            </a:pPr>
            <a:r>
              <a:rPr lang="en-GB" sz="2400" dirty="0"/>
              <a:t>						Convener: </a:t>
            </a:r>
            <a:r>
              <a:rPr lang="en-GB" sz="2400" dirty="0" err="1"/>
              <a:t>Waimberg</a:t>
            </a:r>
            <a:r>
              <a:rPr lang="en-GB" sz="2400" dirty="0"/>
              <a:t> (Brazil)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u="sng" dirty="0"/>
              <a:t>Document ”Lateral Stability of Precast Concrete Beams”</a:t>
            </a:r>
          </a:p>
          <a:p>
            <a:pPr marL="0" indent="0" algn="just">
              <a:buNone/>
            </a:pPr>
            <a:r>
              <a:rPr lang="en-US" sz="2400" dirty="0"/>
              <a:t>Main Authors: Albert de la Fuente, David Fernández-Ordóñez</a:t>
            </a:r>
          </a:p>
          <a:p>
            <a:pPr marL="0" indent="0" algn="just">
              <a:buNone/>
            </a:pPr>
            <a:r>
              <a:rPr lang="en-US" sz="2400" dirty="0"/>
              <a:t>In collaboration with PCI. Will be a joint document </a:t>
            </a:r>
            <a:r>
              <a:rPr lang="en-US" sz="2400" i="1" dirty="0"/>
              <a:t>fib</a:t>
            </a:r>
            <a:r>
              <a:rPr lang="en-US" sz="2400" dirty="0"/>
              <a:t>/PCI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028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0D9F8-1C40-3C69-A89F-EEB777CD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1362F39-5C6D-3DE1-D4DB-35FA3468F9DA}"/>
              </a:ext>
            </a:extLst>
          </p:cNvPr>
          <p:cNvSpPr txBox="1">
            <a:spLocks/>
          </p:cNvSpPr>
          <p:nvPr/>
        </p:nvSpPr>
        <p:spPr>
          <a:xfrm>
            <a:off x="10980773" y="6429118"/>
            <a:ext cx="8835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Wingdings" charset="2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90000"/>
              <a:buFont typeface="Courier New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8586"/>
              </a:buClr>
              <a:buSzPct val="60000"/>
              <a:buFont typeface="Wingdings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B4AE4C-FE43-C943-BD2C-7F8111FBDC57}" type="slidenum">
              <a:rPr lang="en-CH" sz="1100" smtClean="0"/>
              <a:pPr algn="r"/>
              <a:t>9</a:t>
            </a:fld>
            <a:endParaRPr lang="en-CH" sz="11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96E2197-451A-919D-D51B-C08052B1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Fernández-Ordóñez
Lateral stability of precast beams</a:t>
            </a:r>
            <a:endParaRPr lang="en-US" i="1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07834-526D-070B-7DC9-39B915D04C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de-CH"/>
              <a:t>May 2025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B8F5D-9DB3-C13D-AB9C-20660EF82EF1}"/>
              </a:ext>
            </a:extLst>
          </p:cNvPr>
          <p:cNvSpPr txBox="1">
            <a:spLocks/>
          </p:cNvSpPr>
          <p:nvPr/>
        </p:nvSpPr>
        <p:spPr>
          <a:xfrm>
            <a:off x="154004" y="0"/>
            <a:ext cx="7205609" cy="839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Lateral Stability of Precast Concrete Beams</a:t>
            </a:r>
          </a:p>
        </p:txBody>
      </p:sp>
      <p:pic>
        <p:nvPicPr>
          <p:cNvPr id="3" name="Google Shape;130;p3" descr="http://blogargos.smdigitaltest.com/wp-content/uploads/2014/06/prefabricados-de-concreto-5-argos1.jpg">
            <a:extLst>
              <a:ext uri="{FF2B5EF4-FFF2-40B4-BE49-F238E27FC236}">
                <a16:creationId xmlns:a16="http://schemas.microsoft.com/office/drawing/2014/main" id="{5241C6EC-4E6D-7B3C-056D-07AA125A47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28235" b="8234"/>
          <a:stretch/>
        </p:blipFill>
        <p:spPr>
          <a:xfrm>
            <a:off x="605947" y="1064388"/>
            <a:ext cx="5122912" cy="236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1;p3" descr="http://blogargos.smdigitaltest.com/wp-content/uploads/2014/06/prefabricados-de-concreto-1-argos1.jpg">
            <a:extLst>
              <a:ext uri="{FF2B5EF4-FFF2-40B4-BE49-F238E27FC236}">
                <a16:creationId xmlns:a16="http://schemas.microsoft.com/office/drawing/2014/main" id="{9ABEEECD-7DAA-E861-2363-7297D0F25D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617" b="40557"/>
          <a:stretch/>
        </p:blipFill>
        <p:spPr>
          <a:xfrm>
            <a:off x="605947" y="3546700"/>
            <a:ext cx="5122912" cy="27809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7;p3">
            <a:extLst>
              <a:ext uri="{FF2B5EF4-FFF2-40B4-BE49-F238E27FC236}">
                <a16:creationId xmlns:a16="http://schemas.microsoft.com/office/drawing/2014/main" id="{8410E0E8-79A1-C3B9-FEA8-6362F3FFB4F8}"/>
              </a:ext>
            </a:extLst>
          </p:cNvPr>
          <p:cNvSpPr txBox="1"/>
          <p:nvPr/>
        </p:nvSpPr>
        <p:spPr>
          <a:xfrm>
            <a:off x="5738779" y="6065643"/>
            <a:ext cx="996229" cy="26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r>
              <a:rPr lang="en-US" sz="10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PCI 2016</a:t>
            </a: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65760" marR="0" lvl="0" indent="-212851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r>
              <a:rPr lang="en-US" sz="10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                                                                     </a:t>
            </a:r>
            <a:endParaRPr dirty="0"/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r>
              <a:rPr lang="en-US" sz="10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     </a:t>
            </a:r>
            <a:endParaRPr dirty="0"/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just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680"/>
              <a:buFont typeface="Noto Sans Symbols"/>
              <a:buNone/>
            </a:pPr>
            <a:endParaRPr sz="1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" name="Google Shape;132;p3">
            <a:extLst>
              <a:ext uri="{FF2B5EF4-FFF2-40B4-BE49-F238E27FC236}">
                <a16:creationId xmlns:a16="http://schemas.microsoft.com/office/drawing/2014/main" id="{9CF54584-3C67-3DB9-3125-C36B5EF30AF0}"/>
              </a:ext>
            </a:extLst>
          </p:cNvPr>
          <p:cNvSpPr txBox="1"/>
          <p:nvPr/>
        </p:nvSpPr>
        <p:spPr>
          <a:xfrm>
            <a:off x="7205609" y="1064388"/>
            <a:ext cx="3662064" cy="527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972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2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93192" marR="0" lvl="1" indent="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71463" marR="0" lvl="1" indent="-2714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of the mechanical capacity of the materials </a:t>
            </a:r>
            <a:endParaRPr dirty="0"/>
          </a:p>
          <a:p>
            <a:pPr marL="271463" marR="0" lvl="1" indent="-271463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of the transport and lifting capacity</a:t>
            </a:r>
            <a:endParaRPr dirty="0"/>
          </a:p>
          <a:p>
            <a:pPr marL="271463" marR="0" lvl="1" indent="-1825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71463" marR="0" lvl="1" indent="-1825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71463" marR="0" lvl="1" indent="-2714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height and weight</a:t>
            </a:r>
            <a:endParaRPr dirty="0"/>
          </a:p>
          <a:p>
            <a:pPr marL="271463" marR="0" lvl="1" indent="-2714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Increase in slenderness of the girder</a:t>
            </a:r>
            <a:endParaRPr dirty="0"/>
          </a:p>
          <a:p>
            <a:pPr marL="271463" marR="0" lvl="1" indent="-182563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</a:pPr>
            <a:endParaRPr sz="14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1" indent="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		</a:t>
            </a:r>
            <a:endParaRPr dirty="0"/>
          </a:p>
          <a:p>
            <a:pPr marL="109728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endParaRPr sz="2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endParaRPr sz="2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endParaRPr sz="2000" b="1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09728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0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Stability problems</a:t>
            </a:r>
            <a:endParaRPr dirty="0"/>
          </a:p>
        </p:txBody>
      </p:sp>
      <p:sp>
        <p:nvSpPr>
          <p:cNvPr id="8" name="Google Shape;134;p3">
            <a:extLst>
              <a:ext uri="{FF2B5EF4-FFF2-40B4-BE49-F238E27FC236}">
                <a16:creationId xmlns:a16="http://schemas.microsoft.com/office/drawing/2014/main" id="{A9D53F63-3D0A-C3F3-2154-24C78F1D8383}"/>
              </a:ext>
            </a:extLst>
          </p:cNvPr>
          <p:cNvSpPr/>
          <p:nvPr/>
        </p:nvSpPr>
        <p:spPr>
          <a:xfrm>
            <a:off x="8612026" y="2665691"/>
            <a:ext cx="288032" cy="41411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368"/>
              </a:gs>
              <a:gs pos="50000">
                <a:srgbClr val="0085A7"/>
              </a:gs>
              <a:gs pos="70000">
                <a:srgbClr val="0B98BC"/>
              </a:gs>
              <a:gs pos="100000">
                <a:srgbClr val="29BAE3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9" name="Google Shape;135;p3">
            <a:extLst>
              <a:ext uri="{FF2B5EF4-FFF2-40B4-BE49-F238E27FC236}">
                <a16:creationId xmlns:a16="http://schemas.microsoft.com/office/drawing/2014/main" id="{11BF8ADE-4EC2-1AA8-AD99-D35F6009C392}"/>
              </a:ext>
            </a:extLst>
          </p:cNvPr>
          <p:cNvGrpSpPr/>
          <p:nvPr/>
        </p:nvGrpSpPr>
        <p:grpSpPr>
          <a:xfrm>
            <a:off x="9650970" y="3741489"/>
            <a:ext cx="1016000" cy="1339850"/>
            <a:chOff x="2263" y="2965"/>
            <a:chExt cx="1600" cy="2111"/>
          </a:xfrm>
        </p:grpSpPr>
        <p:cxnSp>
          <p:nvCxnSpPr>
            <p:cNvPr id="10" name="Google Shape;136;p3">
              <a:extLst>
                <a:ext uri="{FF2B5EF4-FFF2-40B4-BE49-F238E27FC236}">
                  <a16:creationId xmlns:a16="http://schemas.microsoft.com/office/drawing/2014/main" id="{963481D7-93CE-7FD2-4FB4-32C854BC607E}"/>
                </a:ext>
              </a:extLst>
            </p:cNvPr>
            <p:cNvCxnSpPr/>
            <p:nvPr/>
          </p:nvCxnSpPr>
          <p:spPr>
            <a:xfrm>
              <a:off x="3863" y="2965"/>
              <a:ext cx="0" cy="11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" name="Google Shape;137;p3">
              <a:extLst>
                <a:ext uri="{FF2B5EF4-FFF2-40B4-BE49-F238E27FC236}">
                  <a16:creationId xmlns:a16="http://schemas.microsoft.com/office/drawing/2014/main" id="{4B48674B-0D1A-0D97-6FAC-FE59F083F81E}"/>
                </a:ext>
              </a:extLst>
            </p:cNvPr>
            <p:cNvGrpSpPr/>
            <p:nvPr/>
          </p:nvGrpSpPr>
          <p:grpSpPr>
            <a:xfrm>
              <a:off x="2263" y="2965"/>
              <a:ext cx="1600" cy="2111"/>
              <a:chOff x="2263" y="2965"/>
              <a:chExt cx="1600" cy="2111"/>
            </a:xfrm>
          </p:grpSpPr>
          <p:cxnSp>
            <p:nvCxnSpPr>
              <p:cNvPr id="16" name="Google Shape;138;p3">
                <a:extLst>
                  <a:ext uri="{FF2B5EF4-FFF2-40B4-BE49-F238E27FC236}">
                    <a16:creationId xmlns:a16="http://schemas.microsoft.com/office/drawing/2014/main" id="{3D2AD54E-91E5-B99B-A7D6-3BA2A883C888}"/>
                  </a:ext>
                </a:extLst>
              </p:cNvPr>
              <p:cNvCxnSpPr/>
              <p:nvPr/>
            </p:nvCxnSpPr>
            <p:spPr>
              <a:xfrm>
                <a:off x="2263" y="2966"/>
                <a:ext cx="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39;p3">
                <a:extLst>
                  <a:ext uri="{FF2B5EF4-FFF2-40B4-BE49-F238E27FC236}">
                    <a16:creationId xmlns:a16="http://schemas.microsoft.com/office/drawing/2014/main" id="{5419D47B-BAEF-D843-1618-31674DF4F45F}"/>
                  </a:ext>
                </a:extLst>
              </p:cNvPr>
              <p:cNvCxnSpPr/>
              <p:nvPr/>
            </p:nvCxnSpPr>
            <p:spPr>
              <a:xfrm flipH="1">
                <a:off x="3258" y="3080"/>
                <a:ext cx="605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40;p3">
                <a:extLst>
                  <a:ext uri="{FF2B5EF4-FFF2-40B4-BE49-F238E27FC236}">
                    <a16:creationId xmlns:a16="http://schemas.microsoft.com/office/drawing/2014/main" id="{3F96B941-887E-A86C-D1EB-42F091F45A1F}"/>
                  </a:ext>
                </a:extLst>
              </p:cNvPr>
              <p:cNvCxnSpPr/>
              <p:nvPr/>
            </p:nvCxnSpPr>
            <p:spPr>
              <a:xfrm flipH="1">
                <a:off x="3155" y="3174"/>
                <a:ext cx="103" cy="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41;p3">
                <a:extLst>
                  <a:ext uri="{FF2B5EF4-FFF2-40B4-BE49-F238E27FC236}">
                    <a16:creationId xmlns:a16="http://schemas.microsoft.com/office/drawing/2014/main" id="{4780B470-0DC9-9176-37D9-D1F821C1D88F}"/>
                  </a:ext>
                </a:extLst>
              </p:cNvPr>
              <p:cNvCxnSpPr/>
              <p:nvPr/>
            </p:nvCxnSpPr>
            <p:spPr>
              <a:xfrm>
                <a:off x="3155" y="3267"/>
                <a:ext cx="0" cy="136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142;p3">
                <a:extLst>
                  <a:ext uri="{FF2B5EF4-FFF2-40B4-BE49-F238E27FC236}">
                    <a16:creationId xmlns:a16="http://schemas.microsoft.com/office/drawing/2014/main" id="{FBD307A8-7ED7-B7A4-CC21-B1D8ABD1D8E8}"/>
                  </a:ext>
                </a:extLst>
              </p:cNvPr>
              <p:cNvCxnSpPr/>
              <p:nvPr/>
            </p:nvCxnSpPr>
            <p:spPr>
              <a:xfrm>
                <a:off x="3155" y="4631"/>
                <a:ext cx="103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143;p3">
                <a:extLst>
                  <a:ext uri="{FF2B5EF4-FFF2-40B4-BE49-F238E27FC236}">
                    <a16:creationId xmlns:a16="http://schemas.microsoft.com/office/drawing/2014/main" id="{E45CE7F0-7093-E61A-F87D-D52A21FBB66B}"/>
                  </a:ext>
                </a:extLst>
              </p:cNvPr>
              <p:cNvCxnSpPr/>
              <p:nvPr/>
            </p:nvCxnSpPr>
            <p:spPr>
              <a:xfrm>
                <a:off x="3258" y="4725"/>
                <a:ext cx="285" cy="12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144;p3">
                <a:extLst>
                  <a:ext uri="{FF2B5EF4-FFF2-40B4-BE49-F238E27FC236}">
                    <a16:creationId xmlns:a16="http://schemas.microsoft.com/office/drawing/2014/main" id="{E8DDFFE4-6E58-9428-400E-AEEE03F75520}"/>
                  </a:ext>
                </a:extLst>
              </p:cNvPr>
              <p:cNvCxnSpPr/>
              <p:nvPr/>
            </p:nvCxnSpPr>
            <p:spPr>
              <a:xfrm>
                <a:off x="3543" y="4847"/>
                <a:ext cx="0" cy="17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145;p3">
                <a:extLst>
                  <a:ext uri="{FF2B5EF4-FFF2-40B4-BE49-F238E27FC236}">
                    <a16:creationId xmlns:a16="http://schemas.microsoft.com/office/drawing/2014/main" id="{903CC0E7-9501-8F3C-BC2B-99C95305DC3A}"/>
                  </a:ext>
                </a:extLst>
              </p:cNvPr>
              <p:cNvCxnSpPr/>
              <p:nvPr/>
            </p:nvCxnSpPr>
            <p:spPr>
              <a:xfrm flipH="1">
                <a:off x="3506" y="5019"/>
                <a:ext cx="37" cy="5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146;p3">
                <a:extLst>
                  <a:ext uri="{FF2B5EF4-FFF2-40B4-BE49-F238E27FC236}">
                    <a16:creationId xmlns:a16="http://schemas.microsoft.com/office/drawing/2014/main" id="{542C8AA0-9E8E-BD49-332B-F521C1A58F0D}"/>
                  </a:ext>
                </a:extLst>
              </p:cNvPr>
              <p:cNvCxnSpPr/>
              <p:nvPr/>
            </p:nvCxnSpPr>
            <p:spPr>
              <a:xfrm rot="10800000">
                <a:off x="2631" y="5076"/>
                <a:ext cx="87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47;p3">
                <a:extLst>
                  <a:ext uri="{FF2B5EF4-FFF2-40B4-BE49-F238E27FC236}">
                    <a16:creationId xmlns:a16="http://schemas.microsoft.com/office/drawing/2014/main" id="{A077809C-6AF7-5E87-8631-F62CAC55E8FE}"/>
                  </a:ext>
                </a:extLst>
              </p:cNvPr>
              <p:cNvCxnSpPr/>
              <p:nvPr/>
            </p:nvCxnSpPr>
            <p:spPr>
              <a:xfrm rot="10800000">
                <a:off x="2580" y="5019"/>
                <a:ext cx="51" cy="5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48;p3">
                <a:extLst>
                  <a:ext uri="{FF2B5EF4-FFF2-40B4-BE49-F238E27FC236}">
                    <a16:creationId xmlns:a16="http://schemas.microsoft.com/office/drawing/2014/main" id="{7EB2591B-10F0-8B75-50C4-F0468A2F8330}"/>
                  </a:ext>
                </a:extLst>
              </p:cNvPr>
              <p:cNvCxnSpPr/>
              <p:nvPr/>
            </p:nvCxnSpPr>
            <p:spPr>
              <a:xfrm rot="10800000">
                <a:off x="2580" y="4847"/>
                <a:ext cx="0" cy="17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49;p3">
                <a:extLst>
                  <a:ext uri="{FF2B5EF4-FFF2-40B4-BE49-F238E27FC236}">
                    <a16:creationId xmlns:a16="http://schemas.microsoft.com/office/drawing/2014/main" id="{2AD5F640-7BCC-9772-70F3-AFC5BAE5552E}"/>
                  </a:ext>
                </a:extLst>
              </p:cNvPr>
              <p:cNvCxnSpPr/>
              <p:nvPr/>
            </p:nvCxnSpPr>
            <p:spPr>
              <a:xfrm rot="10800000" flipH="1">
                <a:off x="2580" y="4725"/>
                <a:ext cx="280" cy="12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50;p3">
                <a:extLst>
                  <a:ext uri="{FF2B5EF4-FFF2-40B4-BE49-F238E27FC236}">
                    <a16:creationId xmlns:a16="http://schemas.microsoft.com/office/drawing/2014/main" id="{363FA881-732C-7B34-9936-2C060063D538}"/>
                  </a:ext>
                </a:extLst>
              </p:cNvPr>
              <p:cNvCxnSpPr/>
              <p:nvPr/>
            </p:nvCxnSpPr>
            <p:spPr>
              <a:xfrm rot="10800000" flipH="1">
                <a:off x="2860" y="4631"/>
                <a:ext cx="102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51;p3">
                <a:extLst>
                  <a:ext uri="{FF2B5EF4-FFF2-40B4-BE49-F238E27FC236}">
                    <a16:creationId xmlns:a16="http://schemas.microsoft.com/office/drawing/2014/main" id="{62FBE92A-2123-58FC-6B8D-A577785C6966}"/>
                  </a:ext>
                </a:extLst>
              </p:cNvPr>
              <p:cNvCxnSpPr/>
              <p:nvPr/>
            </p:nvCxnSpPr>
            <p:spPr>
              <a:xfrm rot="10800000">
                <a:off x="2962" y="3267"/>
                <a:ext cx="0" cy="136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152;p3">
                <a:extLst>
                  <a:ext uri="{FF2B5EF4-FFF2-40B4-BE49-F238E27FC236}">
                    <a16:creationId xmlns:a16="http://schemas.microsoft.com/office/drawing/2014/main" id="{DDC6FF84-17FC-0220-DDAB-B792557C7F46}"/>
                  </a:ext>
                </a:extLst>
              </p:cNvPr>
              <p:cNvCxnSpPr/>
              <p:nvPr/>
            </p:nvCxnSpPr>
            <p:spPr>
              <a:xfrm rot="10800000">
                <a:off x="2860" y="3174"/>
                <a:ext cx="102" cy="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53;p3">
                <a:extLst>
                  <a:ext uri="{FF2B5EF4-FFF2-40B4-BE49-F238E27FC236}">
                    <a16:creationId xmlns:a16="http://schemas.microsoft.com/office/drawing/2014/main" id="{0748C084-03AF-6381-1A84-3BCA36ADC822}"/>
                  </a:ext>
                </a:extLst>
              </p:cNvPr>
              <p:cNvCxnSpPr/>
              <p:nvPr/>
            </p:nvCxnSpPr>
            <p:spPr>
              <a:xfrm rot="10800000">
                <a:off x="2263" y="3060"/>
                <a:ext cx="597" cy="1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54;p3">
                <a:extLst>
                  <a:ext uri="{FF2B5EF4-FFF2-40B4-BE49-F238E27FC236}">
                    <a16:creationId xmlns:a16="http://schemas.microsoft.com/office/drawing/2014/main" id="{E441035D-80C8-7050-3D87-90B456BF8EC1}"/>
                  </a:ext>
                </a:extLst>
              </p:cNvPr>
              <p:cNvCxnSpPr/>
              <p:nvPr/>
            </p:nvCxnSpPr>
            <p:spPr>
              <a:xfrm rot="10800000">
                <a:off x="2263" y="2965"/>
                <a:ext cx="0" cy="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" name="Google Shape;155;p3">
            <a:extLst>
              <a:ext uri="{FF2B5EF4-FFF2-40B4-BE49-F238E27FC236}">
                <a16:creationId xmlns:a16="http://schemas.microsoft.com/office/drawing/2014/main" id="{A28CB2CB-DE13-36E5-686B-B0597B4007AD}"/>
              </a:ext>
            </a:extLst>
          </p:cNvPr>
          <p:cNvGrpSpPr/>
          <p:nvPr/>
        </p:nvGrpSpPr>
        <p:grpSpPr>
          <a:xfrm>
            <a:off x="8600096" y="4342439"/>
            <a:ext cx="1016000" cy="731389"/>
            <a:chOff x="2263" y="2965"/>
            <a:chExt cx="1600" cy="2111"/>
          </a:xfrm>
        </p:grpSpPr>
        <p:cxnSp>
          <p:nvCxnSpPr>
            <p:cNvPr id="34" name="Google Shape;156;p3">
              <a:extLst>
                <a:ext uri="{FF2B5EF4-FFF2-40B4-BE49-F238E27FC236}">
                  <a16:creationId xmlns:a16="http://schemas.microsoft.com/office/drawing/2014/main" id="{E658DF56-C5D6-A4E1-89AB-E7DD5B6FDC2B}"/>
                </a:ext>
              </a:extLst>
            </p:cNvPr>
            <p:cNvCxnSpPr/>
            <p:nvPr/>
          </p:nvCxnSpPr>
          <p:spPr>
            <a:xfrm>
              <a:off x="3863" y="2965"/>
              <a:ext cx="0" cy="11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5" name="Google Shape;157;p3">
              <a:extLst>
                <a:ext uri="{FF2B5EF4-FFF2-40B4-BE49-F238E27FC236}">
                  <a16:creationId xmlns:a16="http://schemas.microsoft.com/office/drawing/2014/main" id="{FEF59208-73EF-5681-8D09-C4AFF54611FF}"/>
                </a:ext>
              </a:extLst>
            </p:cNvPr>
            <p:cNvGrpSpPr/>
            <p:nvPr/>
          </p:nvGrpSpPr>
          <p:grpSpPr>
            <a:xfrm>
              <a:off x="2263" y="2965"/>
              <a:ext cx="1600" cy="2111"/>
              <a:chOff x="2263" y="2965"/>
              <a:chExt cx="1600" cy="2111"/>
            </a:xfrm>
          </p:grpSpPr>
          <p:cxnSp>
            <p:nvCxnSpPr>
              <p:cNvPr id="36" name="Google Shape;158;p3">
                <a:extLst>
                  <a:ext uri="{FF2B5EF4-FFF2-40B4-BE49-F238E27FC236}">
                    <a16:creationId xmlns:a16="http://schemas.microsoft.com/office/drawing/2014/main" id="{A3923CA7-161D-F396-1E28-B7E76B2EA24E}"/>
                  </a:ext>
                </a:extLst>
              </p:cNvPr>
              <p:cNvCxnSpPr/>
              <p:nvPr/>
            </p:nvCxnSpPr>
            <p:spPr>
              <a:xfrm>
                <a:off x="2263" y="2966"/>
                <a:ext cx="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159;p3">
                <a:extLst>
                  <a:ext uri="{FF2B5EF4-FFF2-40B4-BE49-F238E27FC236}">
                    <a16:creationId xmlns:a16="http://schemas.microsoft.com/office/drawing/2014/main" id="{9FF1A7C3-12C4-9748-0AC2-1CFD100BEF39}"/>
                  </a:ext>
                </a:extLst>
              </p:cNvPr>
              <p:cNvCxnSpPr/>
              <p:nvPr/>
            </p:nvCxnSpPr>
            <p:spPr>
              <a:xfrm flipH="1">
                <a:off x="3258" y="3080"/>
                <a:ext cx="605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160;p3">
                <a:extLst>
                  <a:ext uri="{FF2B5EF4-FFF2-40B4-BE49-F238E27FC236}">
                    <a16:creationId xmlns:a16="http://schemas.microsoft.com/office/drawing/2014/main" id="{724DB96E-7C79-5C86-11B0-CF74A50339F5}"/>
                  </a:ext>
                </a:extLst>
              </p:cNvPr>
              <p:cNvCxnSpPr/>
              <p:nvPr/>
            </p:nvCxnSpPr>
            <p:spPr>
              <a:xfrm flipH="1">
                <a:off x="3155" y="3174"/>
                <a:ext cx="103" cy="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161;p3">
                <a:extLst>
                  <a:ext uri="{FF2B5EF4-FFF2-40B4-BE49-F238E27FC236}">
                    <a16:creationId xmlns:a16="http://schemas.microsoft.com/office/drawing/2014/main" id="{52C92809-B5FB-FA58-B114-456144F119D5}"/>
                  </a:ext>
                </a:extLst>
              </p:cNvPr>
              <p:cNvCxnSpPr/>
              <p:nvPr/>
            </p:nvCxnSpPr>
            <p:spPr>
              <a:xfrm>
                <a:off x="3155" y="3267"/>
                <a:ext cx="0" cy="136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162;p3">
                <a:extLst>
                  <a:ext uri="{FF2B5EF4-FFF2-40B4-BE49-F238E27FC236}">
                    <a16:creationId xmlns:a16="http://schemas.microsoft.com/office/drawing/2014/main" id="{C124C60A-BD39-4171-6F55-62113CFA8A15}"/>
                  </a:ext>
                </a:extLst>
              </p:cNvPr>
              <p:cNvCxnSpPr/>
              <p:nvPr/>
            </p:nvCxnSpPr>
            <p:spPr>
              <a:xfrm>
                <a:off x="3155" y="4631"/>
                <a:ext cx="103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163;p3">
                <a:extLst>
                  <a:ext uri="{FF2B5EF4-FFF2-40B4-BE49-F238E27FC236}">
                    <a16:creationId xmlns:a16="http://schemas.microsoft.com/office/drawing/2014/main" id="{6B36E442-5F47-5049-0FE7-35A49ED3CCD9}"/>
                  </a:ext>
                </a:extLst>
              </p:cNvPr>
              <p:cNvCxnSpPr/>
              <p:nvPr/>
            </p:nvCxnSpPr>
            <p:spPr>
              <a:xfrm>
                <a:off x="3258" y="4725"/>
                <a:ext cx="285" cy="12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164;p3">
                <a:extLst>
                  <a:ext uri="{FF2B5EF4-FFF2-40B4-BE49-F238E27FC236}">
                    <a16:creationId xmlns:a16="http://schemas.microsoft.com/office/drawing/2014/main" id="{E959ACBF-2D6A-E962-2946-8B0F057DEACE}"/>
                  </a:ext>
                </a:extLst>
              </p:cNvPr>
              <p:cNvCxnSpPr/>
              <p:nvPr/>
            </p:nvCxnSpPr>
            <p:spPr>
              <a:xfrm>
                <a:off x="3543" y="4847"/>
                <a:ext cx="0" cy="17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165;p3">
                <a:extLst>
                  <a:ext uri="{FF2B5EF4-FFF2-40B4-BE49-F238E27FC236}">
                    <a16:creationId xmlns:a16="http://schemas.microsoft.com/office/drawing/2014/main" id="{EC223403-D94F-0882-0B7E-1E329C2DC733}"/>
                  </a:ext>
                </a:extLst>
              </p:cNvPr>
              <p:cNvCxnSpPr/>
              <p:nvPr/>
            </p:nvCxnSpPr>
            <p:spPr>
              <a:xfrm flipH="1">
                <a:off x="3506" y="5019"/>
                <a:ext cx="37" cy="5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166;p3">
                <a:extLst>
                  <a:ext uri="{FF2B5EF4-FFF2-40B4-BE49-F238E27FC236}">
                    <a16:creationId xmlns:a16="http://schemas.microsoft.com/office/drawing/2014/main" id="{FD42F849-1B0D-AB3C-C7D2-52DB26ADF0BC}"/>
                  </a:ext>
                </a:extLst>
              </p:cNvPr>
              <p:cNvCxnSpPr/>
              <p:nvPr/>
            </p:nvCxnSpPr>
            <p:spPr>
              <a:xfrm rot="10800000">
                <a:off x="2631" y="5076"/>
                <a:ext cx="87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167;p3">
                <a:extLst>
                  <a:ext uri="{FF2B5EF4-FFF2-40B4-BE49-F238E27FC236}">
                    <a16:creationId xmlns:a16="http://schemas.microsoft.com/office/drawing/2014/main" id="{B8F8F17F-29E3-CEDD-4AA7-3F15012CE865}"/>
                  </a:ext>
                </a:extLst>
              </p:cNvPr>
              <p:cNvCxnSpPr/>
              <p:nvPr/>
            </p:nvCxnSpPr>
            <p:spPr>
              <a:xfrm rot="10800000">
                <a:off x="2580" y="5019"/>
                <a:ext cx="51" cy="5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168;p3">
                <a:extLst>
                  <a:ext uri="{FF2B5EF4-FFF2-40B4-BE49-F238E27FC236}">
                    <a16:creationId xmlns:a16="http://schemas.microsoft.com/office/drawing/2014/main" id="{0D2426D3-C76C-260C-462C-4CC3B10EFDFA}"/>
                  </a:ext>
                </a:extLst>
              </p:cNvPr>
              <p:cNvCxnSpPr/>
              <p:nvPr/>
            </p:nvCxnSpPr>
            <p:spPr>
              <a:xfrm rot="10800000">
                <a:off x="2580" y="4847"/>
                <a:ext cx="0" cy="17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169;p3">
                <a:extLst>
                  <a:ext uri="{FF2B5EF4-FFF2-40B4-BE49-F238E27FC236}">
                    <a16:creationId xmlns:a16="http://schemas.microsoft.com/office/drawing/2014/main" id="{FB3B6224-664C-BFA9-100F-901437733091}"/>
                  </a:ext>
                </a:extLst>
              </p:cNvPr>
              <p:cNvCxnSpPr/>
              <p:nvPr/>
            </p:nvCxnSpPr>
            <p:spPr>
              <a:xfrm rot="10800000" flipH="1">
                <a:off x="2580" y="4725"/>
                <a:ext cx="280" cy="12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170;p3">
                <a:extLst>
                  <a:ext uri="{FF2B5EF4-FFF2-40B4-BE49-F238E27FC236}">
                    <a16:creationId xmlns:a16="http://schemas.microsoft.com/office/drawing/2014/main" id="{3CFB9114-2490-4620-9029-76DDC5BD8CA3}"/>
                  </a:ext>
                </a:extLst>
              </p:cNvPr>
              <p:cNvCxnSpPr/>
              <p:nvPr/>
            </p:nvCxnSpPr>
            <p:spPr>
              <a:xfrm rot="10800000" flipH="1">
                <a:off x="2860" y="4631"/>
                <a:ext cx="102" cy="9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171;p3">
                <a:extLst>
                  <a:ext uri="{FF2B5EF4-FFF2-40B4-BE49-F238E27FC236}">
                    <a16:creationId xmlns:a16="http://schemas.microsoft.com/office/drawing/2014/main" id="{AC6353BF-CD6B-933A-51D3-9874E98C8D40}"/>
                  </a:ext>
                </a:extLst>
              </p:cNvPr>
              <p:cNvCxnSpPr/>
              <p:nvPr/>
            </p:nvCxnSpPr>
            <p:spPr>
              <a:xfrm rot="10800000">
                <a:off x="2962" y="3267"/>
                <a:ext cx="0" cy="136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172;p3">
                <a:extLst>
                  <a:ext uri="{FF2B5EF4-FFF2-40B4-BE49-F238E27FC236}">
                    <a16:creationId xmlns:a16="http://schemas.microsoft.com/office/drawing/2014/main" id="{4D547CE0-27B7-EEE7-1729-DB808BB4FE0C}"/>
                  </a:ext>
                </a:extLst>
              </p:cNvPr>
              <p:cNvCxnSpPr/>
              <p:nvPr/>
            </p:nvCxnSpPr>
            <p:spPr>
              <a:xfrm rot="10800000">
                <a:off x="2860" y="3174"/>
                <a:ext cx="102" cy="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173;p3">
                <a:extLst>
                  <a:ext uri="{FF2B5EF4-FFF2-40B4-BE49-F238E27FC236}">
                    <a16:creationId xmlns:a16="http://schemas.microsoft.com/office/drawing/2014/main" id="{9D83F267-A51E-3068-B269-CFE9486AC854}"/>
                  </a:ext>
                </a:extLst>
              </p:cNvPr>
              <p:cNvCxnSpPr/>
              <p:nvPr/>
            </p:nvCxnSpPr>
            <p:spPr>
              <a:xfrm rot="10800000">
                <a:off x="2263" y="3060"/>
                <a:ext cx="597" cy="1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174;p3">
                <a:extLst>
                  <a:ext uri="{FF2B5EF4-FFF2-40B4-BE49-F238E27FC236}">
                    <a16:creationId xmlns:a16="http://schemas.microsoft.com/office/drawing/2014/main" id="{B1381F45-1BA9-C329-A1FE-F2FA8B0675BC}"/>
                  </a:ext>
                </a:extLst>
              </p:cNvPr>
              <p:cNvCxnSpPr/>
              <p:nvPr/>
            </p:nvCxnSpPr>
            <p:spPr>
              <a:xfrm rot="10800000">
                <a:off x="2263" y="2965"/>
                <a:ext cx="0" cy="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3" name="Google Shape;133;p3">
            <a:extLst>
              <a:ext uri="{FF2B5EF4-FFF2-40B4-BE49-F238E27FC236}">
                <a16:creationId xmlns:a16="http://schemas.microsoft.com/office/drawing/2014/main" id="{B6B5F370-2397-850E-8CA8-215ED1E85D4C}"/>
              </a:ext>
            </a:extLst>
          </p:cNvPr>
          <p:cNvSpPr/>
          <p:nvPr/>
        </p:nvSpPr>
        <p:spPr>
          <a:xfrm>
            <a:off x="7805481" y="3910804"/>
            <a:ext cx="315420" cy="967309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368"/>
              </a:gs>
              <a:gs pos="50000">
                <a:srgbClr val="0085A7"/>
              </a:gs>
              <a:gs pos="70000">
                <a:srgbClr val="0B98BC"/>
              </a:gs>
              <a:gs pos="100000">
                <a:srgbClr val="29BAE3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4608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C5F5D"/>
      </a:hlink>
      <a:folHlink>
        <a:srgbClr val="3992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5786B">
            <a:alpha val="85000"/>
          </a:srgbClr>
        </a:solidFill>
        <a:ln>
          <a:noFill/>
        </a:ln>
        <a:effectLst/>
      </a:spPr>
      <a:bodyPr rtlCol="0" anchor="ctr"/>
      <a:lstStyle>
        <a:defPPr algn="ctr">
          <a:defRPr sz="1600" dirty="0"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9125</TotalTime>
  <Words>2771</Words>
  <Application>Microsoft Macintosh PowerPoint</Application>
  <PresentationFormat>Widescreen</PresentationFormat>
  <Paragraphs>509</Paragraphs>
  <Slides>59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Courier New</vt:lpstr>
      <vt:lpstr>Gill Sans</vt:lpstr>
      <vt:lpstr>Helvetica</vt:lpstr>
      <vt:lpstr>Lucida Sans</vt:lpstr>
      <vt:lpstr>Noto Sans Symbols</vt:lpstr>
      <vt:lpstr>Open Sans</vt:lpstr>
      <vt:lpstr>Palatino</vt:lpstr>
      <vt:lpstr>STIX Two Math</vt:lpstr>
      <vt:lpstr>Symbol</vt:lpstr>
      <vt:lpstr>Times New Roman</vt:lpstr>
      <vt:lpstr>Times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stability failure</vt:lpstr>
      <vt:lpstr>PowerPoint Presentation</vt:lpstr>
      <vt:lpstr>Examples of stability failure</vt:lpstr>
      <vt:lpstr>Examples of stability failure</vt:lpstr>
      <vt:lpstr>Real failure case study of a 45.6m PPCG</vt:lpstr>
      <vt:lpstr>Case study of a 45.6m PPCG</vt:lpstr>
      <vt:lpstr>Code Provisions</vt:lpstr>
      <vt:lpstr>Mechanical phenomenon</vt:lpstr>
      <vt:lpstr>Mechanical phenomenon</vt:lpstr>
      <vt:lpstr>Mechanical phenomenon</vt:lpstr>
      <vt:lpstr>Mechanical phenomenon</vt:lpstr>
      <vt:lpstr>Mechanical phenomenon</vt:lpstr>
      <vt:lpstr>Mechanical phenomenon. Hanging girders</vt:lpstr>
      <vt:lpstr>Mechanical phenomenon</vt:lpstr>
      <vt:lpstr>Mechanical phenomenon</vt:lpstr>
      <vt:lpstr>Mechanical phenomenon</vt:lpstr>
      <vt:lpstr>Mechanical phenomenon</vt:lpstr>
      <vt:lpstr>Mechanical phenomenon</vt:lpstr>
      <vt:lpstr>Mechanical phenomenon</vt:lpstr>
      <vt:lpstr>Mechanical phenomenon</vt:lpstr>
      <vt:lpstr>Measures to increase FS</vt:lpstr>
      <vt:lpstr>Measures to increase FS</vt:lpstr>
      <vt:lpstr>Measures to increase FS</vt:lpstr>
      <vt:lpstr>Measures to increase FS</vt:lpstr>
      <vt:lpstr>Measures to increase FS</vt:lpstr>
      <vt:lpstr>Other aspects to be considered</vt:lpstr>
      <vt:lpstr>Other aspects to be considered</vt:lpstr>
      <vt:lpstr>Other aspects to be considered</vt:lpstr>
      <vt:lpstr>Other aspects to be considered</vt:lpstr>
      <vt:lpstr>Stability during transport</vt:lpstr>
      <vt:lpstr>Stability during transport</vt:lpstr>
      <vt:lpstr>Stability during transport</vt:lpstr>
      <vt:lpstr>Stability during transport</vt:lpstr>
      <vt:lpstr>Stability during transport</vt:lpstr>
      <vt:lpstr>Stability during transport</vt:lpstr>
      <vt:lpstr>Measures to increase the FS</vt:lpstr>
      <vt:lpstr>Measures to increase the FS</vt:lpstr>
      <vt:lpstr>Stability during temporary support</vt:lpstr>
      <vt:lpstr>Stability during temporary support</vt:lpstr>
      <vt:lpstr>Stability during temporary support</vt:lpstr>
      <vt:lpstr>Stability during temporary support</vt:lpstr>
      <vt:lpstr>Measures to increase the FS</vt:lpstr>
      <vt:lpstr>The current world record</vt:lpstr>
      <vt:lpstr>The current world record</vt:lpstr>
      <vt:lpstr>The current world record</vt:lpstr>
      <vt:lpstr>The current world record</vt:lpstr>
      <vt:lpstr>The current world record</vt:lpstr>
      <vt:lpstr>The current world record</vt:lpstr>
      <vt:lpstr>The current world record</vt:lpstr>
      <vt:lpstr>PowerPoint Presentation</vt:lpstr>
    </vt:vector>
  </TitlesOfParts>
  <Company>fib/EPFL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</dc:creator>
  <cp:lastModifiedBy>David Fernandez-Ordoñez</cp:lastModifiedBy>
  <cp:revision>664</cp:revision>
  <cp:lastPrinted>2024-11-25T15:32:05Z</cp:lastPrinted>
  <dcterms:created xsi:type="dcterms:W3CDTF">2015-06-25T15:35:40Z</dcterms:created>
  <dcterms:modified xsi:type="dcterms:W3CDTF">2025-05-13T09:47:47Z</dcterms:modified>
</cp:coreProperties>
</file>