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7" r:id="rId5"/>
    <p:sldId id="1192" r:id="rId6"/>
    <p:sldId id="282" r:id="rId7"/>
    <p:sldId id="283" r:id="rId8"/>
    <p:sldId id="1193" r:id="rId9"/>
    <p:sldId id="263" r:id="rId10"/>
    <p:sldId id="1198" r:id="rId11"/>
    <p:sldId id="1199" r:id="rId12"/>
    <p:sldId id="289" r:id="rId13"/>
    <p:sldId id="1196" r:id="rId14"/>
    <p:sldId id="291" r:id="rId15"/>
    <p:sldId id="293" r:id="rId16"/>
    <p:sldId id="294" r:id="rId17"/>
    <p:sldId id="295" r:id="rId18"/>
    <p:sldId id="296" r:id="rId19"/>
    <p:sldId id="275" r:id="rId20"/>
    <p:sldId id="1201" r:id="rId21"/>
    <p:sldId id="1200" r:id="rId22"/>
    <p:sldId id="1202" r:id="rId23"/>
    <p:sldId id="1204" r:id="rId24"/>
    <p:sldId id="1203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F. Silva" initials="AFS" lastIdx="1" clrIdx="0">
    <p:extLst>
      <p:ext uri="{19B8F6BF-5375-455C-9EA6-DF929625EA0E}">
        <p15:presenceInfo xmlns:p15="http://schemas.microsoft.com/office/powerpoint/2012/main" userId="e0201f46736e66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C03F"/>
    <a:srgbClr val="002D47"/>
    <a:srgbClr val="226D2C"/>
    <a:srgbClr val="C1C1C1"/>
    <a:srgbClr val="1F3E7B"/>
    <a:srgbClr val="FFFFFF"/>
    <a:srgbClr val="28956B"/>
    <a:srgbClr val="D6F2DA"/>
    <a:srgbClr val="38BA66"/>
    <a:srgbClr val="34A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B1E44-5B8F-4B6C-AAEB-6C7A20C91EA3}" v="56" dt="2025-05-09T20:06:33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Junqueira" userId="1df32a53-8efe-4233-8db4-c5a5eb1e0359" providerId="ADAL" clId="{425B1E44-5B8F-4B6C-AAEB-6C7A20C91EA3}"/>
    <pc:docChg chg="undo redo custSel modSld">
      <pc:chgData name="Denise Junqueira" userId="1df32a53-8efe-4233-8db4-c5a5eb1e0359" providerId="ADAL" clId="{425B1E44-5B8F-4B6C-AAEB-6C7A20C91EA3}" dt="2025-05-09T20:15:52.362" v="1259" actId="1076"/>
      <pc:docMkLst>
        <pc:docMk/>
      </pc:docMkLst>
      <pc:sldChg chg="addSp modSp mod">
        <pc:chgData name="Denise Junqueira" userId="1df32a53-8efe-4233-8db4-c5a5eb1e0359" providerId="ADAL" clId="{425B1E44-5B8F-4B6C-AAEB-6C7A20C91EA3}" dt="2025-05-09T20:03:12.036" v="886" actId="1076"/>
        <pc:sldMkLst>
          <pc:docMk/>
          <pc:sldMk cId="3710291788" sldId="257"/>
        </pc:sldMkLst>
        <pc:spChg chg="add mod">
          <ac:chgData name="Denise Junqueira" userId="1df32a53-8efe-4233-8db4-c5a5eb1e0359" providerId="ADAL" clId="{425B1E44-5B8F-4B6C-AAEB-6C7A20C91EA3}" dt="2025-05-09T20:03:12.036" v="886" actId="1076"/>
          <ac:spMkLst>
            <pc:docMk/>
            <pc:sldMk cId="3710291788" sldId="257"/>
            <ac:spMk id="3" creationId="{A3BC813D-F5CD-8844-3F0E-6E669D0F8371}"/>
          </ac:spMkLst>
        </pc:spChg>
        <pc:spChg chg="mod">
          <ac:chgData name="Denise Junqueira" userId="1df32a53-8efe-4233-8db4-c5a5eb1e0359" providerId="ADAL" clId="{425B1E44-5B8F-4B6C-AAEB-6C7A20C91EA3}" dt="2025-05-09T18:24:56.243" v="141" actId="1076"/>
          <ac:spMkLst>
            <pc:docMk/>
            <pc:sldMk cId="3710291788" sldId="257"/>
            <ac:spMk id="16" creationId="{70AD2309-61CC-8CB9-4A9A-F5FC8DBE2E19}"/>
          </ac:spMkLst>
        </pc:spChg>
        <pc:picChg chg="mod">
          <ac:chgData name="Denise Junqueira" userId="1df32a53-8efe-4233-8db4-c5a5eb1e0359" providerId="ADAL" clId="{425B1E44-5B8F-4B6C-AAEB-6C7A20C91EA3}" dt="2025-05-09T20:03:12.036" v="886" actId="1076"/>
          <ac:picMkLst>
            <pc:docMk/>
            <pc:sldMk cId="3710291788" sldId="257"/>
            <ac:picMk id="6" creationId="{3D045367-58D6-220C-5254-BD8DFD13DCAE}"/>
          </ac:picMkLst>
        </pc:picChg>
        <pc:picChg chg="mod">
          <ac:chgData name="Denise Junqueira" userId="1df32a53-8efe-4233-8db4-c5a5eb1e0359" providerId="ADAL" clId="{425B1E44-5B8F-4B6C-AAEB-6C7A20C91EA3}" dt="2025-05-09T18:17:28.940" v="22" actId="1076"/>
          <ac:picMkLst>
            <pc:docMk/>
            <pc:sldMk cId="3710291788" sldId="257"/>
            <ac:picMk id="10" creationId="{00000000-0000-0000-0000-000000000000}"/>
          </ac:picMkLst>
        </pc:picChg>
      </pc:sldChg>
      <pc:sldChg chg="modSp mod">
        <pc:chgData name="Denise Junqueira" userId="1df32a53-8efe-4233-8db4-c5a5eb1e0359" providerId="ADAL" clId="{425B1E44-5B8F-4B6C-AAEB-6C7A20C91EA3}" dt="2025-05-09T18:32:42.170" v="142" actId="14861"/>
        <pc:sldMkLst>
          <pc:docMk/>
          <pc:sldMk cId="4001893540" sldId="263"/>
        </pc:sldMkLst>
        <pc:picChg chg="mod">
          <ac:chgData name="Denise Junqueira" userId="1df32a53-8efe-4233-8db4-c5a5eb1e0359" providerId="ADAL" clId="{425B1E44-5B8F-4B6C-AAEB-6C7A20C91EA3}" dt="2025-05-09T18:32:42.170" v="142" actId="14861"/>
          <ac:picMkLst>
            <pc:docMk/>
            <pc:sldMk cId="4001893540" sldId="263"/>
            <ac:picMk id="15" creationId="{6C4345BC-A2C8-0A14-92DE-0923194ED90F}"/>
          </ac:picMkLst>
        </pc:picChg>
        <pc:picChg chg="mod">
          <ac:chgData name="Denise Junqueira" userId="1df32a53-8efe-4233-8db4-c5a5eb1e0359" providerId="ADAL" clId="{425B1E44-5B8F-4B6C-AAEB-6C7A20C91EA3}" dt="2025-05-09T18:32:42.170" v="142" actId="14861"/>
          <ac:picMkLst>
            <pc:docMk/>
            <pc:sldMk cId="4001893540" sldId="263"/>
            <ac:picMk id="21" creationId="{D8554983-86FC-E11E-6B45-AC37F0D99739}"/>
          </ac:picMkLst>
        </pc:picChg>
      </pc:sldChg>
      <pc:sldChg chg="addSp modSp mod">
        <pc:chgData name="Denise Junqueira" userId="1df32a53-8efe-4233-8db4-c5a5eb1e0359" providerId="ADAL" clId="{425B1E44-5B8F-4B6C-AAEB-6C7A20C91EA3}" dt="2025-05-09T20:14:01.928" v="1237" actId="1037"/>
        <pc:sldMkLst>
          <pc:docMk/>
          <pc:sldMk cId="1019839166" sldId="275"/>
        </pc:sldMkLst>
        <pc:spChg chg="add mod">
          <ac:chgData name="Denise Junqueira" userId="1df32a53-8efe-4233-8db4-c5a5eb1e0359" providerId="ADAL" clId="{425B1E44-5B8F-4B6C-AAEB-6C7A20C91EA3}" dt="2025-05-09T19:30:46.204" v="779"/>
          <ac:spMkLst>
            <pc:docMk/>
            <pc:sldMk cId="1019839166" sldId="275"/>
            <ac:spMk id="7" creationId="{75525342-1B0D-669C-80C6-E5CE8939DC9B}"/>
          </ac:spMkLst>
        </pc:spChg>
        <pc:spChg chg="add mod">
          <ac:chgData name="Denise Junqueira" userId="1df32a53-8efe-4233-8db4-c5a5eb1e0359" providerId="ADAL" clId="{425B1E44-5B8F-4B6C-AAEB-6C7A20C91EA3}" dt="2025-05-09T19:30:46.204" v="779"/>
          <ac:spMkLst>
            <pc:docMk/>
            <pc:sldMk cId="1019839166" sldId="275"/>
            <ac:spMk id="8" creationId="{6B2ECA8D-BCD3-C4F2-5410-1A72A79FEEBB}"/>
          </ac:spMkLst>
        </pc:spChg>
        <pc:spChg chg="mod">
          <ac:chgData name="Denise Junqueira" userId="1df32a53-8efe-4233-8db4-c5a5eb1e0359" providerId="ADAL" clId="{425B1E44-5B8F-4B6C-AAEB-6C7A20C91EA3}" dt="2025-05-09T20:14:01.928" v="1237" actId="1037"/>
          <ac:spMkLst>
            <pc:docMk/>
            <pc:sldMk cId="1019839166" sldId="275"/>
            <ac:spMk id="16" creationId="{00000000-0000-0000-0000-000000000000}"/>
          </ac:spMkLst>
        </pc:spChg>
        <pc:spChg chg="mod">
          <ac:chgData name="Denise Junqueira" userId="1df32a53-8efe-4233-8db4-c5a5eb1e0359" providerId="ADAL" clId="{425B1E44-5B8F-4B6C-AAEB-6C7A20C91EA3}" dt="2025-05-09T19:24:31.244" v="712" actId="1035"/>
          <ac:spMkLst>
            <pc:docMk/>
            <pc:sldMk cId="1019839166" sldId="275"/>
            <ac:spMk id="22" creationId="{00000000-0000-0000-0000-000000000000}"/>
          </ac:spMkLst>
        </pc:spChg>
        <pc:spChg chg="mod">
          <ac:chgData name="Denise Junqueira" userId="1df32a53-8efe-4233-8db4-c5a5eb1e0359" providerId="ADAL" clId="{425B1E44-5B8F-4B6C-AAEB-6C7A20C91EA3}" dt="2025-05-09T19:30:54.555" v="782" actId="1035"/>
          <ac:spMkLst>
            <pc:docMk/>
            <pc:sldMk cId="1019839166" sldId="275"/>
            <ac:spMk id="23" creationId="{00000000-0000-0000-0000-000000000000}"/>
          </ac:spMkLst>
        </pc:spChg>
        <pc:picChg chg="mod">
          <ac:chgData name="Denise Junqueira" userId="1df32a53-8efe-4233-8db4-c5a5eb1e0359" providerId="ADAL" clId="{425B1E44-5B8F-4B6C-AAEB-6C7A20C91EA3}" dt="2025-05-09T19:24:04.503" v="692" actId="14861"/>
          <ac:picMkLst>
            <pc:docMk/>
            <pc:sldMk cId="1019839166" sldId="275"/>
            <ac:picMk id="4" creationId="{FA9BFD53-C78A-C575-CA8B-EF8618C209FB}"/>
          </ac:picMkLst>
        </pc:picChg>
        <pc:picChg chg="mod">
          <ac:chgData name="Denise Junqueira" userId="1df32a53-8efe-4233-8db4-c5a5eb1e0359" providerId="ADAL" clId="{425B1E44-5B8F-4B6C-AAEB-6C7A20C91EA3}" dt="2025-05-09T19:24:04.503" v="692" actId="14861"/>
          <ac:picMkLst>
            <pc:docMk/>
            <pc:sldMk cId="1019839166" sldId="275"/>
            <ac:picMk id="5" creationId="{00B175E0-B51C-A8DF-282D-66BE06F27A88}"/>
          </ac:picMkLst>
        </pc:picChg>
        <pc:picChg chg="mod">
          <ac:chgData name="Denise Junqueira" userId="1df32a53-8efe-4233-8db4-c5a5eb1e0359" providerId="ADAL" clId="{425B1E44-5B8F-4B6C-AAEB-6C7A20C91EA3}" dt="2025-05-09T19:24:04.503" v="692" actId="14861"/>
          <ac:picMkLst>
            <pc:docMk/>
            <pc:sldMk cId="1019839166" sldId="275"/>
            <ac:picMk id="6" creationId="{1B94F0C7-7AC4-BB1F-A9DA-0223A021C1D9}"/>
          </ac:picMkLst>
        </pc:picChg>
        <pc:picChg chg="mod">
          <ac:chgData name="Denise Junqueira" userId="1df32a53-8efe-4233-8db4-c5a5eb1e0359" providerId="ADAL" clId="{425B1E44-5B8F-4B6C-AAEB-6C7A20C91EA3}" dt="2025-05-09T19:24:04.503" v="692" actId="14861"/>
          <ac:picMkLst>
            <pc:docMk/>
            <pc:sldMk cId="1019839166" sldId="275"/>
            <ac:picMk id="10" creationId="{367D36EA-AFA8-9631-C11D-142A5E1EEB92}"/>
          </ac:picMkLst>
        </pc:picChg>
      </pc:sldChg>
      <pc:sldChg chg="modSp mod">
        <pc:chgData name="Denise Junqueira" userId="1df32a53-8efe-4233-8db4-c5a5eb1e0359" providerId="ADAL" clId="{425B1E44-5B8F-4B6C-AAEB-6C7A20C91EA3}" dt="2025-05-09T18:24:07.804" v="139" actId="1038"/>
        <pc:sldMkLst>
          <pc:docMk/>
          <pc:sldMk cId="715659719" sldId="282"/>
        </pc:sldMkLst>
        <pc:picChg chg="mod">
          <ac:chgData name="Denise Junqueira" userId="1df32a53-8efe-4233-8db4-c5a5eb1e0359" providerId="ADAL" clId="{425B1E44-5B8F-4B6C-AAEB-6C7A20C91EA3}" dt="2025-05-09T18:23:55.388" v="137" actId="1038"/>
          <ac:picMkLst>
            <pc:docMk/>
            <pc:sldMk cId="715659719" sldId="282"/>
            <ac:picMk id="3" creationId="{92845850-1B41-21F7-B0BE-29086A182807}"/>
          </ac:picMkLst>
        </pc:picChg>
        <pc:picChg chg="mod">
          <ac:chgData name="Denise Junqueira" userId="1df32a53-8efe-4233-8db4-c5a5eb1e0359" providerId="ADAL" clId="{425B1E44-5B8F-4B6C-AAEB-6C7A20C91EA3}" dt="2025-05-09T18:24:07.804" v="139" actId="1038"/>
          <ac:picMkLst>
            <pc:docMk/>
            <pc:sldMk cId="715659719" sldId="282"/>
            <ac:picMk id="12" creationId="{00000000-0000-0000-0000-000000000000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00:24.782" v="859" actId="1076"/>
        <pc:sldMkLst>
          <pc:docMk/>
          <pc:sldMk cId="2037800004" sldId="289"/>
        </pc:sldMkLst>
        <pc:spChg chg="add mod">
          <ac:chgData name="Denise Junqueira" userId="1df32a53-8efe-4233-8db4-c5a5eb1e0359" providerId="ADAL" clId="{425B1E44-5B8F-4B6C-AAEB-6C7A20C91EA3}" dt="2025-05-09T19:29:20.494" v="768"/>
          <ac:spMkLst>
            <pc:docMk/>
            <pc:sldMk cId="2037800004" sldId="289"/>
            <ac:spMk id="2" creationId="{AAD6E5F9-E663-917C-F9C0-351F96FE1A1D}"/>
          </ac:spMkLst>
        </pc:spChg>
        <pc:spChg chg="mod">
          <ac:chgData name="Denise Junqueira" userId="1df32a53-8efe-4233-8db4-c5a5eb1e0359" providerId="ADAL" clId="{425B1E44-5B8F-4B6C-AAEB-6C7A20C91EA3}" dt="2025-05-09T19:43:22.879" v="790" actId="120"/>
          <ac:spMkLst>
            <pc:docMk/>
            <pc:sldMk cId="2037800004" sldId="289"/>
            <ac:spMk id="4" creationId="{5B9EF6D8-6F75-AB61-9DD6-47DED0245646}"/>
          </ac:spMkLst>
        </pc:spChg>
        <pc:spChg chg="add mod">
          <ac:chgData name="Denise Junqueira" userId="1df32a53-8efe-4233-8db4-c5a5eb1e0359" providerId="ADAL" clId="{425B1E44-5B8F-4B6C-AAEB-6C7A20C91EA3}" dt="2025-05-09T19:29:20.494" v="768"/>
          <ac:spMkLst>
            <pc:docMk/>
            <pc:sldMk cId="2037800004" sldId="289"/>
            <ac:spMk id="5" creationId="{6A9B165C-B517-1B81-5A95-DE47C4A7F6F5}"/>
          </ac:spMkLst>
        </pc:spChg>
        <pc:spChg chg="del">
          <ac:chgData name="Denise Junqueira" userId="1df32a53-8efe-4233-8db4-c5a5eb1e0359" providerId="ADAL" clId="{425B1E44-5B8F-4B6C-AAEB-6C7A20C91EA3}" dt="2025-05-09T19:29:19.461" v="767" actId="478"/>
          <ac:spMkLst>
            <pc:docMk/>
            <pc:sldMk cId="2037800004" sldId="289"/>
            <ac:spMk id="12" creationId="{E72DFE62-B228-F98D-2A7A-C3CC8AFF740A}"/>
          </ac:spMkLst>
        </pc:spChg>
        <pc:spChg chg="del">
          <ac:chgData name="Denise Junqueira" userId="1df32a53-8efe-4233-8db4-c5a5eb1e0359" providerId="ADAL" clId="{425B1E44-5B8F-4B6C-AAEB-6C7A20C91EA3}" dt="2025-05-09T19:29:19.461" v="767" actId="478"/>
          <ac:spMkLst>
            <pc:docMk/>
            <pc:sldMk cId="2037800004" sldId="289"/>
            <ac:spMk id="13" creationId="{81043503-2409-764B-C8A7-73FAABF04E80}"/>
          </ac:spMkLst>
        </pc:spChg>
        <pc:picChg chg="mod">
          <ac:chgData name="Denise Junqueira" userId="1df32a53-8efe-4233-8db4-c5a5eb1e0359" providerId="ADAL" clId="{425B1E44-5B8F-4B6C-AAEB-6C7A20C91EA3}" dt="2025-05-09T18:56:33.989" v="347" actId="1076"/>
          <ac:picMkLst>
            <pc:docMk/>
            <pc:sldMk cId="2037800004" sldId="289"/>
            <ac:picMk id="3" creationId="{E93495AD-EDFD-DA2C-8CA5-6853C55D620F}"/>
          </ac:picMkLst>
        </pc:picChg>
        <pc:picChg chg="mod">
          <ac:chgData name="Denise Junqueira" userId="1df32a53-8efe-4233-8db4-c5a5eb1e0359" providerId="ADAL" clId="{425B1E44-5B8F-4B6C-AAEB-6C7A20C91EA3}" dt="2025-05-09T20:00:24.782" v="859" actId="1076"/>
          <ac:picMkLst>
            <pc:docMk/>
            <pc:sldMk cId="2037800004" sldId="289"/>
            <ac:picMk id="11" creationId="{4F3D70BD-9AEE-8044-9927-005A5A5104D9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1:27.935" v="1084" actId="1076"/>
        <pc:sldMkLst>
          <pc:docMk/>
          <pc:sldMk cId="2039043731" sldId="291"/>
        </pc:sldMkLst>
        <pc:spChg chg="add mod">
          <ac:chgData name="Denise Junqueira" userId="1df32a53-8efe-4233-8db4-c5a5eb1e0359" providerId="ADAL" clId="{425B1E44-5B8F-4B6C-AAEB-6C7A20C91EA3}" dt="2025-05-09T19:30:25.251" v="772"/>
          <ac:spMkLst>
            <pc:docMk/>
            <pc:sldMk cId="2039043731" sldId="291"/>
            <ac:spMk id="2" creationId="{8D9DFB28-0E52-D0CB-9D9E-FE53F48748D8}"/>
          </ac:spMkLst>
        </pc:spChg>
        <pc:spChg chg="add mod">
          <ac:chgData name="Denise Junqueira" userId="1df32a53-8efe-4233-8db4-c5a5eb1e0359" providerId="ADAL" clId="{425B1E44-5B8F-4B6C-AAEB-6C7A20C91EA3}" dt="2025-05-09T19:30:25.251" v="772"/>
          <ac:spMkLst>
            <pc:docMk/>
            <pc:sldMk cId="2039043731" sldId="291"/>
            <ac:spMk id="3" creationId="{72921D21-A143-74CF-1F95-1D88118F6261}"/>
          </ac:spMkLst>
        </pc:spChg>
        <pc:spChg chg="mod">
          <ac:chgData name="Denise Junqueira" userId="1df32a53-8efe-4233-8db4-c5a5eb1e0359" providerId="ADAL" clId="{425B1E44-5B8F-4B6C-AAEB-6C7A20C91EA3}" dt="2025-05-09T19:44:21.558" v="801" actId="1076"/>
          <ac:spMkLst>
            <pc:docMk/>
            <pc:sldMk cId="2039043731" sldId="291"/>
            <ac:spMk id="4" creationId="{E7BD8044-A484-FB2D-3D73-717A71D49A68}"/>
          </ac:spMkLst>
        </pc:spChg>
        <pc:spChg chg="del">
          <ac:chgData name="Denise Junqueira" userId="1df32a53-8efe-4233-8db4-c5a5eb1e0359" providerId="ADAL" clId="{425B1E44-5B8F-4B6C-AAEB-6C7A20C91EA3}" dt="2025-05-09T19:30:24.688" v="771" actId="478"/>
          <ac:spMkLst>
            <pc:docMk/>
            <pc:sldMk cId="2039043731" sldId="291"/>
            <ac:spMk id="12" creationId="{8C8F3B21-63AD-D1AF-CDE0-E0F948BC7D70}"/>
          </ac:spMkLst>
        </pc:spChg>
        <pc:spChg chg="del">
          <ac:chgData name="Denise Junqueira" userId="1df32a53-8efe-4233-8db4-c5a5eb1e0359" providerId="ADAL" clId="{425B1E44-5B8F-4B6C-AAEB-6C7A20C91EA3}" dt="2025-05-09T19:30:24.688" v="771" actId="478"/>
          <ac:spMkLst>
            <pc:docMk/>
            <pc:sldMk cId="2039043731" sldId="291"/>
            <ac:spMk id="13" creationId="{13D2B83D-DED5-49D2-3928-16595E5FB83A}"/>
          </ac:spMkLst>
        </pc:spChg>
        <pc:spChg chg="mod">
          <ac:chgData name="Denise Junqueira" userId="1df32a53-8efe-4233-8db4-c5a5eb1e0359" providerId="ADAL" clId="{425B1E44-5B8F-4B6C-AAEB-6C7A20C91EA3}" dt="2025-05-09T19:13:46.372" v="508" actId="1076"/>
          <ac:spMkLst>
            <pc:docMk/>
            <pc:sldMk cId="2039043731" sldId="291"/>
            <ac:spMk id="14" creationId="{5AA71ABF-CD35-9336-6C29-47B711C07093}"/>
          </ac:spMkLst>
        </pc:spChg>
        <pc:spChg chg="mod">
          <ac:chgData name="Denise Junqueira" userId="1df32a53-8efe-4233-8db4-c5a5eb1e0359" providerId="ADAL" clId="{425B1E44-5B8F-4B6C-AAEB-6C7A20C91EA3}" dt="2025-05-09T20:10:48.481" v="1074" actId="14100"/>
          <ac:spMkLst>
            <pc:docMk/>
            <pc:sldMk cId="2039043731" sldId="291"/>
            <ac:spMk id="15" creationId="{7C9B53EA-994C-5B9B-9AE9-F9A6DEA9A7DF}"/>
          </ac:spMkLst>
        </pc:spChg>
        <pc:spChg chg="mod">
          <ac:chgData name="Denise Junqueira" userId="1df32a53-8efe-4233-8db4-c5a5eb1e0359" providerId="ADAL" clId="{425B1E44-5B8F-4B6C-AAEB-6C7A20C91EA3}" dt="2025-05-09T20:11:27.935" v="1084" actId="1076"/>
          <ac:spMkLst>
            <pc:docMk/>
            <pc:sldMk cId="2039043731" sldId="291"/>
            <ac:spMk id="17" creationId="{45F3B52F-3479-0AF0-E27C-47A2E99D1324}"/>
          </ac:spMkLst>
        </pc:spChg>
        <pc:picChg chg="mod">
          <ac:chgData name="Denise Junqueira" userId="1df32a53-8efe-4233-8db4-c5a5eb1e0359" providerId="ADAL" clId="{425B1E44-5B8F-4B6C-AAEB-6C7A20C91EA3}" dt="2025-05-09T20:10:37.582" v="1070" actId="1036"/>
          <ac:picMkLst>
            <pc:docMk/>
            <pc:sldMk cId="2039043731" sldId="291"/>
            <ac:picMk id="11" creationId="{8BEBC460-068E-CE8E-16D0-2CF66CBCD72A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5:03.251" v="1254" actId="113"/>
        <pc:sldMkLst>
          <pc:docMk/>
          <pc:sldMk cId="2524978590" sldId="293"/>
        </pc:sldMkLst>
        <pc:spChg chg="add mod">
          <ac:chgData name="Denise Junqueira" userId="1df32a53-8efe-4233-8db4-c5a5eb1e0359" providerId="ADAL" clId="{425B1E44-5B8F-4B6C-AAEB-6C7A20C91EA3}" dt="2025-05-09T19:30:31.723" v="774"/>
          <ac:spMkLst>
            <pc:docMk/>
            <pc:sldMk cId="2524978590" sldId="293"/>
            <ac:spMk id="2" creationId="{AA0ACBC4-2149-8FB5-DBB2-53814BB1432E}"/>
          </ac:spMkLst>
        </pc:spChg>
        <pc:spChg chg="mod">
          <ac:chgData name="Denise Junqueira" userId="1df32a53-8efe-4233-8db4-c5a5eb1e0359" providerId="ADAL" clId="{425B1E44-5B8F-4B6C-AAEB-6C7A20C91EA3}" dt="2025-05-09T20:14:47.585" v="1253" actId="255"/>
          <ac:spMkLst>
            <pc:docMk/>
            <pc:sldMk cId="2524978590" sldId="293"/>
            <ac:spMk id="3" creationId="{4C8C9E26-77C9-A345-694C-E8E5CF8D51CD}"/>
          </ac:spMkLst>
        </pc:spChg>
        <pc:spChg chg="del mod">
          <ac:chgData name="Denise Junqueira" userId="1df32a53-8efe-4233-8db4-c5a5eb1e0359" providerId="ADAL" clId="{425B1E44-5B8F-4B6C-AAEB-6C7A20C91EA3}" dt="2025-05-09T19:56:45.198" v="806" actId="478"/>
          <ac:spMkLst>
            <pc:docMk/>
            <pc:sldMk cId="2524978590" sldId="293"/>
            <ac:spMk id="4" creationId="{3271B8EE-C33F-4290-8F26-E44B5F6018D5}"/>
          </ac:spMkLst>
        </pc:spChg>
        <pc:spChg chg="mod">
          <ac:chgData name="Denise Junqueira" userId="1df32a53-8efe-4233-8db4-c5a5eb1e0359" providerId="ADAL" clId="{425B1E44-5B8F-4B6C-AAEB-6C7A20C91EA3}" dt="2025-05-09T20:15:03.251" v="1254" actId="113"/>
          <ac:spMkLst>
            <pc:docMk/>
            <pc:sldMk cId="2524978590" sldId="293"/>
            <ac:spMk id="5" creationId="{84F51352-2B5A-EDB8-5F30-B6FD427DAAFD}"/>
          </ac:spMkLst>
        </pc:spChg>
        <pc:spChg chg="mod">
          <ac:chgData name="Denise Junqueira" userId="1df32a53-8efe-4233-8db4-c5a5eb1e0359" providerId="ADAL" clId="{425B1E44-5B8F-4B6C-AAEB-6C7A20C91EA3}" dt="2025-05-09T19:13:26.240" v="503" actId="1076"/>
          <ac:spMkLst>
            <pc:docMk/>
            <pc:sldMk cId="2524978590" sldId="293"/>
            <ac:spMk id="8" creationId="{9C5A90EB-6C33-C6C9-B038-50E6A9578CA8}"/>
          </ac:spMkLst>
        </pc:spChg>
        <pc:spChg chg="del">
          <ac:chgData name="Denise Junqueira" userId="1df32a53-8efe-4233-8db4-c5a5eb1e0359" providerId="ADAL" clId="{425B1E44-5B8F-4B6C-AAEB-6C7A20C91EA3}" dt="2025-05-09T19:30:30.688" v="773" actId="478"/>
          <ac:spMkLst>
            <pc:docMk/>
            <pc:sldMk cId="2524978590" sldId="293"/>
            <ac:spMk id="12" creationId="{610121CF-EEBF-0B2C-3FF4-1B11F995E535}"/>
          </ac:spMkLst>
        </pc:spChg>
        <pc:spChg chg="del">
          <ac:chgData name="Denise Junqueira" userId="1df32a53-8efe-4233-8db4-c5a5eb1e0359" providerId="ADAL" clId="{425B1E44-5B8F-4B6C-AAEB-6C7A20C91EA3}" dt="2025-05-09T19:30:30.688" v="773" actId="478"/>
          <ac:spMkLst>
            <pc:docMk/>
            <pc:sldMk cId="2524978590" sldId="293"/>
            <ac:spMk id="13" creationId="{6CEEE660-B847-56E2-E3C0-8D37A715F04F}"/>
          </ac:spMkLst>
        </pc:spChg>
        <pc:spChg chg="add mod">
          <ac:chgData name="Denise Junqueira" userId="1df32a53-8efe-4233-8db4-c5a5eb1e0359" providerId="ADAL" clId="{425B1E44-5B8F-4B6C-AAEB-6C7A20C91EA3}" dt="2025-05-09T19:30:31.723" v="774"/>
          <ac:spMkLst>
            <pc:docMk/>
            <pc:sldMk cId="2524978590" sldId="293"/>
            <ac:spMk id="14" creationId="{CB2670C9-DB4C-5BF6-CFC8-2D93A117920E}"/>
          </ac:spMkLst>
        </pc:spChg>
        <pc:spChg chg="del">
          <ac:chgData name="Denise Junqueira" userId="1df32a53-8efe-4233-8db4-c5a5eb1e0359" providerId="ADAL" clId="{425B1E44-5B8F-4B6C-AAEB-6C7A20C91EA3}" dt="2025-05-09T20:06:32.072" v="900" actId="478"/>
          <ac:spMkLst>
            <pc:docMk/>
            <pc:sldMk cId="2524978590" sldId="293"/>
            <ac:spMk id="15" creationId="{FACFC86C-6442-6907-55FD-2B421A665199}"/>
          </ac:spMkLst>
        </pc:spChg>
        <pc:spChg chg="mod">
          <ac:chgData name="Denise Junqueira" userId="1df32a53-8efe-4233-8db4-c5a5eb1e0359" providerId="ADAL" clId="{425B1E44-5B8F-4B6C-AAEB-6C7A20C91EA3}" dt="2025-05-09T20:11:32.716" v="1085" actId="1076"/>
          <ac:spMkLst>
            <pc:docMk/>
            <pc:sldMk cId="2524978590" sldId="293"/>
            <ac:spMk id="17" creationId="{995A1ADB-2AB0-B7AD-982A-6814D77BA78D}"/>
          </ac:spMkLst>
        </pc:spChg>
        <pc:spChg chg="add mod">
          <ac:chgData name="Denise Junqueira" userId="1df32a53-8efe-4233-8db4-c5a5eb1e0359" providerId="ADAL" clId="{425B1E44-5B8F-4B6C-AAEB-6C7A20C91EA3}" dt="2025-05-09T19:56:45.884" v="807"/>
          <ac:spMkLst>
            <pc:docMk/>
            <pc:sldMk cId="2524978590" sldId="293"/>
            <ac:spMk id="18" creationId="{07AAECDB-9A22-5D32-575A-E41854929A10}"/>
          </ac:spMkLst>
        </pc:spChg>
        <pc:spChg chg="add mod">
          <ac:chgData name="Denise Junqueira" userId="1df32a53-8efe-4233-8db4-c5a5eb1e0359" providerId="ADAL" clId="{425B1E44-5B8F-4B6C-AAEB-6C7A20C91EA3}" dt="2025-05-09T20:10:59.622" v="1077" actId="14100"/>
          <ac:spMkLst>
            <pc:docMk/>
            <pc:sldMk cId="2524978590" sldId="293"/>
            <ac:spMk id="21" creationId="{962D1644-0034-81A0-F647-9ECA70FF5B18}"/>
          </ac:spMkLst>
        </pc:spChg>
        <pc:picChg chg="del">
          <ac:chgData name="Denise Junqueira" userId="1df32a53-8efe-4233-8db4-c5a5eb1e0359" providerId="ADAL" clId="{425B1E44-5B8F-4B6C-AAEB-6C7A20C91EA3}" dt="2025-05-09T20:02:12.202" v="879" actId="478"/>
          <ac:picMkLst>
            <pc:docMk/>
            <pc:sldMk cId="2524978590" sldId="293"/>
            <ac:picMk id="6" creationId="{5EB9A33A-527D-2F96-22DB-62C34541A828}"/>
          </ac:picMkLst>
        </pc:picChg>
        <pc:picChg chg="del">
          <ac:chgData name="Denise Junqueira" userId="1df32a53-8efe-4233-8db4-c5a5eb1e0359" providerId="ADAL" clId="{425B1E44-5B8F-4B6C-AAEB-6C7A20C91EA3}" dt="2025-05-09T20:02:13.570" v="880" actId="478"/>
          <ac:picMkLst>
            <pc:docMk/>
            <pc:sldMk cId="2524978590" sldId="293"/>
            <ac:picMk id="7" creationId="{C833A3B3-BA35-33BB-1AE8-90E72DAC39F1}"/>
          </ac:picMkLst>
        </pc:picChg>
        <pc:picChg chg="mod">
          <ac:chgData name="Denise Junqueira" userId="1df32a53-8efe-4233-8db4-c5a5eb1e0359" providerId="ADAL" clId="{425B1E44-5B8F-4B6C-AAEB-6C7A20C91EA3}" dt="2025-05-09T20:00:46.592" v="861" actId="1076"/>
          <ac:picMkLst>
            <pc:docMk/>
            <pc:sldMk cId="2524978590" sldId="293"/>
            <ac:picMk id="11" creationId="{B4E82D11-DD5E-E900-F200-0C1B9E71FAFA}"/>
          </ac:picMkLst>
        </pc:picChg>
        <pc:picChg chg="add mod">
          <ac:chgData name="Denise Junqueira" userId="1df32a53-8efe-4233-8db4-c5a5eb1e0359" providerId="ADAL" clId="{425B1E44-5B8F-4B6C-AAEB-6C7A20C91EA3}" dt="2025-05-09T20:02:14.071" v="881"/>
          <ac:picMkLst>
            <pc:docMk/>
            <pc:sldMk cId="2524978590" sldId="293"/>
            <ac:picMk id="19" creationId="{25497272-7139-BAFD-A12B-395EDE1BCDD6}"/>
          </ac:picMkLst>
        </pc:picChg>
        <pc:picChg chg="add mod">
          <ac:chgData name="Denise Junqueira" userId="1df32a53-8efe-4233-8db4-c5a5eb1e0359" providerId="ADAL" clId="{425B1E44-5B8F-4B6C-AAEB-6C7A20C91EA3}" dt="2025-05-09T20:02:14.071" v="881"/>
          <ac:picMkLst>
            <pc:docMk/>
            <pc:sldMk cId="2524978590" sldId="293"/>
            <ac:picMk id="20" creationId="{3CE6B605-8DD9-FC6E-72FA-D45535FA697C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1:56.778" v="1110" actId="1037"/>
        <pc:sldMkLst>
          <pc:docMk/>
          <pc:sldMk cId="2200681983" sldId="294"/>
        </pc:sldMkLst>
        <pc:spChg chg="add mod">
          <ac:chgData name="Denise Junqueira" userId="1df32a53-8efe-4233-8db4-c5a5eb1e0359" providerId="ADAL" clId="{425B1E44-5B8F-4B6C-AAEB-6C7A20C91EA3}" dt="2025-05-09T20:11:49.408" v="1099" actId="1038"/>
          <ac:spMkLst>
            <pc:docMk/>
            <pc:sldMk cId="2200681983" sldId="294"/>
            <ac:spMk id="3" creationId="{1A905B3F-4262-DE55-6123-C3BF3942DEC2}"/>
          </ac:spMkLst>
        </pc:spChg>
        <pc:spChg chg="add del mod">
          <ac:chgData name="Denise Junqueira" userId="1df32a53-8efe-4233-8db4-c5a5eb1e0359" providerId="ADAL" clId="{425B1E44-5B8F-4B6C-AAEB-6C7A20C91EA3}" dt="2025-05-09T19:59:03.101" v="830" actId="14100"/>
          <ac:spMkLst>
            <pc:docMk/>
            <pc:sldMk cId="2200681983" sldId="294"/>
            <ac:spMk id="4" creationId="{805AE720-BBF8-CF6A-3276-2E0F89E02D6C}"/>
          </ac:spMkLst>
        </pc:spChg>
        <pc:spChg chg="add mod">
          <ac:chgData name="Denise Junqueira" userId="1df32a53-8efe-4233-8db4-c5a5eb1e0359" providerId="ADAL" clId="{425B1E44-5B8F-4B6C-AAEB-6C7A20C91EA3}" dt="2025-05-09T19:57:27.660" v="809"/>
          <ac:spMkLst>
            <pc:docMk/>
            <pc:sldMk cId="2200681983" sldId="294"/>
            <ac:spMk id="5" creationId="{D43B4CC6-D905-963D-48F6-69E6EDFB4BAC}"/>
          </ac:spMkLst>
        </pc:spChg>
        <pc:spChg chg="add mod">
          <ac:chgData name="Denise Junqueira" userId="1df32a53-8efe-4233-8db4-c5a5eb1e0359" providerId="ADAL" clId="{425B1E44-5B8F-4B6C-AAEB-6C7A20C91EA3}" dt="2025-05-09T19:57:27.660" v="809"/>
          <ac:spMkLst>
            <pc:docMk/>
            <pc:sldMk cId="2200681983" sldId="294"/>
            <ac:spMk id="6" creationId="{4D96A2ED-F14D-30D5-DE73-34460E6AEB5D}"/>
          </ac:spMkLst>
        </pc:spChg>
        <pc:spChg chg="add mod">
          <ac:chgData name="Denise Junqueira" userId="1df32a53-8efe-4233-8db4-c5a5eb1e0359" providerId="ADAL" clId="{425B1E44-5B8F-4B6C-AAEB-6C7A20C91EA3}" dt="2025-05-09T19:58:34.402" v="823"/>
          <ac:spMkLst>
            <pc:docMk/>
            <pc:sldMk cId="2200681983" sldId="294"/>
            <ac:spMk id="7" creationId="{6AD57CB6-6938-E5E6-C997-63040EAB3A3D}"/>
          </ac:spMkLst>
        </pc:spChg>
        <pc:spChg chg="add mod">
          <ac:chgData name="Denise Junqueira" userId="1df32a53-8efe-4233-8db4-c5a5eb1e0359" providerId="ADAL" clId="{425B1E44-5B8F-4B6C-AAEB-6C7A20C91EA3}" dt="2025-05-09T19:58:34.402" v="823"/>
          <ac:spMkLst>
            <pc:docMk/>
            <pc:sldMk cId="2200681983" sldId="294"/>
            <ac:spMk id="8" creationId="{B0BC5D5C-6403-BE51-EB20-4AE433282258}"/>
          </ac:spMkLst>
        </pc:spChg>
        <pc:spChg chg="add del">
          <ac:chgData name="Denise Junqueira" userId="1df32a53-8efe-4233-8db4-c5a5eb1e0359" providerId="ADAL" clId="{425B1E44-5B8F-4B6C-AAEB-6C7A20C91EA3}" dt="2025-05-09T19:58:47.776" v="829" actId="478"/>
          <ac:spMkLst>
            <pc:docMk/>
            <pc:sldMk cId="2200681983" sldId="294"/>
            <ac:spMk id="12" creationId="{EA007F3B-745D-8249-5F43-EAEBFBE84F3F}"/>
          </ac:spMkLst>
        </pc:spChg>
        <pc:spChg chg="add del">
          <ac:chgData name="Denise Junqueira" userId="1df32a53-8efe-4233-8db4-c5a5eb1e0359" providerId="ADAL" clId="{425B1E44-5B8F-4B6C-AAEB-6C7A20C91EA3}" dt="2025-05-09T19:58:47.776" v="829" actId="478"/>
          <ac:spMkLst>
            <pc:docMk/>
            <pc:sldMk cId="2200681983" sldId="294"/>
            <ac:spMk id="13" creationId="{DCC9101D-13F4-218E-3E8F-D05C8B40D419}"/>
          </ac:spMkLst>
        </pc:spChg>
        <pc:spChg chg="del mod">
          <ac:chgData name="Denise Junqueira" userId="1df32a53-8efe-4233-8db4-c5a5eb1e0359" providerId="ADAL" clId="{425B1E44-5B8F-4B6C-AAEB-6C7A20C91EA3}" dt="2025-05-09T19:14:18.321" v="519" actId="478"/>
          <ac:spMkLst>
            <pc:docMk/>
            <pc:sldMk cId="2200681983" sldId="294"/>
            <ac:spMk id="14" creationId="{800D9541-7158-E43F-4C91-A188BC948F6D}"/>
          </ac:spMkLst>
        </pc:spChg>
        <pc:spChg chg="mod">
          <ac:chgData name="Denise Junqueira" userId="1df32a53-8efe-4233-8db4-c5a5eb1e0359" providerId="ADAL" clId="{425B1E44-5B8F-4B6C-AAEB-6C7A20C91EA3}" dt="2025-05-09T20:11:49.408" v="1099" actId="1038"/>
          <ac:spMkLst>
            <pc:docMk/>
            <pc:sldMk cId="2200681983" sldId="294"/>
            <ac:spMk id="15" creationId="{307368D1-33EA-155D-2DCE-B4DCBEB371E1}"/>
          </ac:spMkLst>
        </pc:spChg>
        <pc:spChg chg="mod">
          <ac:chgData name="Denise Junqueira" userId="1df32a53-8efe-4233-8db4-c5a5eb1e0359" providerId="ADAL" clId="{425B1E44-5B8F-4B6C-AAEB-6C7A20C91EA3}" dt="2025-05-09T20:11:49.408" v="1099" actId="1038"/>
          <ac:spMkLst>
            <pc:docMk/>
            <pc:sldMk cId="2200681983" sldId="294"/>
            <ac:spMk id="18" creationId="{7F3C0BB2-81A5-1759-9B6F-6AAB17F75E7C}"/>
          </ac:spMkLst>
        </pc:spChg>
        <pc:picChg chg="mod">
          <ac:chgData name="Denise Junqueira" userId="1df32a53-8efe-4233-8db4-c5a5eb1e0359" providerId="ADAL" clId="{425B1E44-5B8F-4B6C-AAEB-6C7A20C91EA3}" dt="2025-05-09T20:11:56.778" v="1110" actId="1037"/>
          <ac:picMkLst>
            <pc:docMk/>
            <pc:sldMk cId="2200681983" sldId="294"/>
            <ac:picMk id="11" creationId="{D308E57E-3B7A-26DE-9BC2-5C0DB83F003C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5:27.183" v="1256" actId="14100"/>
        <pc:sldMkLst>
          <pc:docMk/>
          <pc:sldMk cId="3810290412" sldId="295"/>
        </pc:sldMkLst>
        <pc:spChg chg="add mod">
          <ac:chgData name="Denise Junqueira" userId="1df32a53-8efe-4233-8db4-c5a5eb1e0359" providerId="ADAL" clId="{425B1E44-5B8F-4B6C-AAEB-6C7A20C91EA3}" dt="2025-05-09T19:21:41.541" v="661"/>
          <ac:spMkLst>
            <pc:docMk/>
            <pc:sldMk cId="3810290412" sldId="295"/>
            <ac:spMk id="2" creationId="{0BAFFCCE-947D-876D-9498-426B4DF51E7C}"/>
          </ac:spMkLst>
        </pc:spChg>
        <pc:spChg chg="add del">
          <ac:chgData name="Denise Junqueira" userId="1df32a53-8efe-4233-8db4-c5a5eb1e0359" providerId="ADAL" clId="{425B1E44-5B8F-4B6C-AAEB-6C7A20C91EA3}" dt="2025-05-09T19:22:45.475" v="671" actId="478"/>
          <ac:spMkLst>
            <pc:docMk/>
            <pc:sldMk cId="3810290412" sldId="295"/>
            <ac:spMk id="4" creationId="{7E039F83-DF49-A337-1267-F0A1B8606F85}"/>
          </ac:spMkLst>
        </pc:spChg>
        <pc:spChg chg="mod">
          <ac:chgData name="Denise Junqueira" userId="1df32a53-8efe-4233-8db4-c5a5eb1e0359" providerId="ADAL" clId="{425B1E44-5B8F-4B6C-AAEB-6C7A20C91EA3}" dt="2025-05-09T20:15:27.183" v="1256" actId="14100"/>
          <ac:spMkLst>
            <pc:docMk/>
            <pc:sldMk cId="3810290412" sldId="295"/>
            <ac:spMk id="5" creationId="{7DFEAA7A-0C8A-CBB3-AF61-6A40A47144F4}"/>
          </ac:spMkLst>
        </pc:spChg>
        <pc:spChg chg="add mod">
          <ac:chgData name="Denise Junqueira" userId="1df32a53-8efe-4233-8db4-c5a5eb1e0359" providerId="ADAL" clId="{425B1E44-5B8F-4B6C-AAEB-6C7A20C91EA3}" dt="2025-05-09T19:22:40.426" v="669"/>
          <ac:spMkLst>
            <pc:docMk/>
            <pc:sldMk cId="3810290412" sldId="295"/>
            <ac:spMk id="6" creationId="{2C52656C-62B4-E657-88DC-2FD75FFCFAFF}"/>
          </ac:spMkLst>
        </pc:spChg>
        <pc:spChg chg="add del mod">
          <ac:chgData name="Denise Junqueira" userId="1df32a53-8efe-4233-8db4-c5a5eb1e0359" providerId="ADAL" clId="{425B1E44-5B8F-4B6C-AAEB-6C7A20C91EA3}" dt="2025-05-09T19:59:44.189" v="843" actId="478"/>
          <ac:spMkLst>
            <pc:docMk/>
            <pc:sldMk cId="3810290412" sldId="295"/>
            <ac:spMk id="7" creationId="{A7B5781B-8D2E-EF0E-CE69-B361934CDE11}"/>
          </ac:spMkLst>
        </pc:spChg>
        <pc:spChg chg="add del mod">
          <ac:chgData name="Denise Junqueira" userId="1df32a53-8efe-4233-8db4-c5a5eb1e0359" providerId="ADAL" clId="{425B1E44-5B8F-4B6C-AAEB-6C7A20C91EA3}" dt="2025-05-09T19:59:30.359" v="831" actId="478"/>
          <ac:spMkLst>
            <pc:docMk/>
            <pc:sldMk cId="3810290412" sldId="295"/>
            <ac:spMk id="8" creationId="{B6135E4E-2FE7-7327-3438-6D50EDDF096D}"/>
          </ac:spMkLst>
        </pc:spChg>
        <pc:spChg chg="del">
          <ac:chgData name="Denise Junqueira" userId="1df32a53-8efe-4233-8db4-c5a5eb1e0359" providerId="ADAL" clId="{425B1E44-5B8F-4B6C-AAEB-6C7A20C91EA3}" dt="2025-05-09T19:30:39.738" v="777" actId="478"/>
          <ac:spMkLst>
            <pc:docMk/>
            <pc:sldMk cId="3810290412" sldId="295"/>
            <ac:spMk id="12" creationId="{FB9869EB-F6F3-477E-A83A-16BFBB44B409}"/>
          </ac:spMkLst>
        </pc:spChg>
        <pc:spChg chg="del">
          <ac:chgData name="Denise Junqueira" userId="1df32a53-8efe-4233-8db4-c5a5eb1e0359" providerId="ADAL" clId="{425B1E44-5B8F-4B6C-AAEB-6C7A20C91EA3}" dt="2025-05-09T19:30:39.738" v="777" actId="478"/>
          <ac:spMkLst>
            <pc:docMk/>
            <pc:sldMk cId="3810290412" sldId="295"/>
            <ac:spMk id="13" creationId="{C5D67774-0ED5-851B-42FE-3478F9229EF2}"/>
          </ac:spMkLst>
        </pc:spChg>
        <pc:spChg chg="mod">
          <ac:chgData name="Denise Junqueira" userId="1df32a53-8efe-4233-8db4-c5a5eb1e0359" providerId="ADAL" clId="{425B1E44-5B8F-4B6C-AAEB-6C7A20C91EA3}" dt="2025-05-09T20:12:28.531" v="1138" actId="1076"/>
          <ac:spMkLst>
            <pc:docMk/>
            <pc:sldMk cId="3810290412" sldId="295"/>
            <ac:spMk id="14" creationId="{25A4593B-4D5C-AEBF-8FF7-7AD0C64F93C7}"/>
          </ac:spMkLst>
        </pc:spChg>
        <pc:spChg chg="mod">
          <ac:chgData name="Denise Junqueira" userId="1df32a53-8efe-4233-8db4-c5a5eb1e0359" providerId="ADAL" clId="{425B1E44-5B8F-4B6C-AAEB-6C7A20C91EA3}" dt="2025-05-09T20:13:46.883" v="1220" actId="1036"/>
          <ac:spMkLst>
            <pc:docMk/>
            <pc:sldMk cId="3810290412" sldId="295"/>
            <ac:spMk id="15" creationId="{19A82BB6-5DB2-F921-6C64-8DCCCAD4D080}"/>
          </ac:spMkLst>
        </pc:spChg>
        <pc:spChg chg="add del mod">
          <ac:chgData name="Denise Junqueira" userId="1df32a53-8efe-4233-8db4-c5a5eb1e0359" providerId="ADAL" clId="{425B1E44-5B8F-4B6C-AAEB-6C7A20C91EA3}" dt="2025-05-09T19:59:30.359" v="831" actId="478"/>
          <ac:spMkLst>
            <pc:docMk/>
            <pc:sldMk cId="3810290412" sldId="295"/>
            <ac:spMk id="17" creationId="{1E734F71-23A5-9CD9-0F86-70377BA40C41}"/>
          </ac:spMkLst>
        </pc:spChg>
        <pc:spChg chg="add mod">
          <ac:chgData name="Denise Junqueira" userId="1df32a53-8efe-4233-8db4-c5a5eb1e0359" providerId="ADAL" clId="{425B1E44-5B8F-4B6C-AAEB-6C7A20C91EA3}" dt="2025-05-09T19:59:34.826" v="833"/>
          <ac:spMkLst>
            <pc:docMk/>
            <pc:sldMk cId="3810290412" sldId="295"/>
            <ac:spMk id="18" creationId="{A9C105E1-DA5F-C47F-58E4-50AA67EE7B77}"/>
          </ac:spMkLst>
        </pc:spChg>
        <pc:spChg chg="add mod">
          <ac:chgData name="Denise Junqueira" userId="1df32a53-8efe-4233-8db4-c5a5eb1e0359" providerId="ADAL" clId="{425B1E44-5B8F-4B6C-AAEB-6C7A20C91EA3}" dt="2025-05-09T19:59:34.826" v="833"/>
          <ac:spMkLst>
            <pc:docMk/>
            <pc:sldMk cId="3810290412" sldId="295"/>
            <ac:spMk id="19" creationId="{F3DB60EB-1736-C250-4E8F-685CE2BB533E}"/>
          </ac:spMkLst>
        </pc:spChg>
        <pc:spChg chg="add mod">
          <ac:chgData name="Denise Junqueira" userId="1df32a53-8efe-4233-8db4-c5a5eb1e0359" providerId="ADAL" clId="{425B1E44-5B8F-4B6C-AAEB-6C7A20C91EA3}" dt="2025-05-09T19:59:34.826" v="833"/>
          <ac:spMkLst>
            <pc:docMk/>
            <pc:sldMk cId="3810290412" sldId="295"/>
            <ac:spMk id="20" creationId="{32984A64-D236-1D35-4042-BBB40673A38F}"/>
          </ac:spMkLst>
        </pc:spChg>
        <pc:spChg chg="add mod">
          <ac:chgData name="Denise Junqueira" userId="1df32a53-8efe-4233-8db4-c5a5eb1e0359" providerId="ADAL" clId="{425B1E44-5B8F-4B6C-AAEB-6C7A20C91EA3}" dt="2025-05-09T19:59:45.438" v="844"/>
          <ac:spMkLst>
            <pc:docMk/>
            <pc:sldMk cId="3810290412" sldId="295"/>
            <ac:spMk id="21" creationId="{99A4D47C-3B16-3A20-9C2B-97D12A8F965A}"/>
          </ac:spMkLst>
        </pc:spChg>
        <pc:spChg chg="add mod">
          <ac:chgData name="Denise Junqueira" userId="1df32a53-8efe-4233-8db4-c5a5eb1e0359" providerId="ADAL" clId="{425B1E44-5B8F-4B6C-AAEB-6C7A20C91EA3}" dt="2025-05-09T19:59:45.438" v="844"/>
          <ac:spMkLst>
            <pc:docMk/>
            <pc:sldMk cId="3810290412" sldId="295"/>
            <ac:spMk id="22" creationId="{2353CF61-AFC8-919B-3E94-55771E770C2F}"/>
          </ac:spMkLst>
        </pc:spChg>
        <pc:spChg chg="add mod">
          <ac:chgData name="Denise Junqueira" userId="1df32a53-8efe-4233-8db4-c5a5eb1e0359" providerId="ADAL" clId="{425B1E44-5B8F-4B6C-AAEB-6C7A20C91EA3}" dt="2025-05-09T19:59:45.438" v="844"/>
          <ac:spMkLst>
            <pc:docMk/>
            <pc:sldMk cId="3810290412" sldId="295"/>
            <ac:spMk id="23" creationId="{BCE10708-841E-3F24-21CF-64DBA7A85CCC}"/>
          </ac:spMkLst>
        </pc:spChg>
        <pc:picChg chg="mod">
          <ac:chgData name="Denise Junqueira" userId="1df32a53-8efe-4233-8db4-c5a5eb1e0359" providerId="ADAL" clId="{425B1E44-5B8F-4B6C-AAEB-6C7A20C91EA3}" dt="2025-05-09T20:08:46.698" v="1027" actId="14100"/>
          <ac:picMkLst>
            <pc:docMk/>
            <pc:sldMk cId="3810290412" sldId="295"/>
            <ac:picMk id="3" creationId="{21096118-8E26-031D-7B49-61CFECA10A46}"/>
          </ac:picMkLst>
        </pc:picChg>
        <pc:picChg chg="add del mod">
          <ac:chgData name="Denise Junqueira" userId="1df32a53-8efe-4233-8db4-c5a5eb1e0359" providerId="ADAL" clId="{425B1E44-5B8F-4B6C-AAEB-6C7A20C91EA3}" dt="2025-05-09T20:08:37.532" v="1016" actId="1076"/>
          <ac:picMkLst>
            <pc:docMk/>
            <pc:sldMk cId="3810290412" sldId="295"/>
            <ac:picMk id="11" creationId="{8100FEF5-7C71-0AFC-AAFB-50D71453237B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5:52.362" v="1259" actId="1076"/>
        <pc:sldMkLst>
          <pc:docMk/>
          <pc:sldMk cId="3580376595" sldId="296"/>
        </pc:sldMkLst>
        <pc:spChg chg="add del mod">
          <ac:chgData name="Denise Junqueira" userId="1df32a53-8efe-4233-8db4-c5a5eb1e0359" providerId="ADAL" clId="{425B1E44-5B8F-4B6C-AAEB-6C7A20C91EA3}" dt="2025-05-09T20:01:24.237" v="864" actId="478"/>
          <ac:spMkLst>
            <pc:docMk/>
            <pc:sldMk cId="3580376595" sldId="296"/>
            <ac:spMk id="3" creationId="{59AFBCC3-54D4-A565-962B-FA70CAAA099D}"/>
          </ac:spMkLst>
        </pc:spChg>
        <pc:spChg chg="del">
          <ac:chgData name="Denise Junqueira" userId="1df32a53-8efe-4233-8db4-c5a5eb1e0359" providerId="ADAL" clId="{425B1E44-5B8F-4B6C-AAEB-6C7A20C91EA3}" dt="2025-05-09T19:22:52.386" v="673" actId="478"/>
          <ac:spMkLst>
            <pc:docMk/>
            <pc:sldMk cId="3580376595" sldId="296"/>
            <ac:spMk id="4" creationId="{136A0E78-8C7E-2F3F-8138-33A3A8E8B9CE}"/>
          </ac:spMkLst>
        </pc:spChg>
        <pc:spChg chg="add mod">
          <ac:chgData name="Denise Junqueira" userId="1df32a53-8efe-4233-8db4-c5a5eb1e0359" providerId="ADAL" clId="{425B1E44-5B8F-4B6C-AAEB-6C7A20C91EA3}" dt="2025-05-09T20:01:24.722" v="865"/>
          <ac:spMkLst>
            <pc:docMk/>
            <pc:sldMk cId="3580376595" sldId="296"/>
            <ac:spMk id="5" creationId="{95FD70F1-591C-65E1-D609-9E71CFCE54BA}"/>
          </ac:spMkLst>
        </pc:spChg>
        <pc:spChg chg="mod">
          <ac:chgData name="Denise Junqueira" userId="1df32a53-8efe-4233-8db4-c5a5eb1e0359" providerId="ADAL" clId="{425B1E44-5B8F-4B6C-AAEB-6C7A20C91EA3}" dt="2025-05-09T19:23:10.927" v="682" actId="207"/>
          <ac:spMkLst>
            <pc:docMk/>
            <pc:sldMk cId="3580376595" sldId="296"/>
            <ac:spMk id="6" creationId="{EE092175-9E30-BA66-5293-E868BA14FDB4}"/>
          </ac:spMkLst>
        </pc:spChg>
        <pc:spChg chg="mod">
          <ac:chgData name="Denise Junqueira" userId="1df32a53-8efe-4233-8db4-c5a5eb1e0359" providerId="ADAL" clId="{425B1E44-5B8F-4B6C-AAEB-6C7A20C91EA3}" dt="2025-05-09T20:15:52.362" v="1259" actId="1076"/>
          <ac:spMkLst>
            <pc:docMk/>
            <pc:sldMk cId="3580376595" sldId="296"/>
            <ac:spMk id="7" creationId="{0241AC37-4A25-62C0-4831-470154908D79}"/>
          </ac:spMkLst>
        </pc:spChg>
        <pc:spChg chg="add mod">
          <ac:chgData name="Denise Junqueira" userId="1df32a53-8efe-4233-8db4-c5a5eb1e0359" providerId="ADAL" clId="{425B1E44-5B8F-4B6C-AAEB-6C7A20C91EA3}" dt="2025-05-09T20:01:24.722" v="865"/>
          <ac:spMkLst>
            <pc:docMk/>
            <pc:sldMk cId="3580376595" sldId="296"/>
            <ac:spMk id="8" creationId="{CC7D0A21-64A6-BA3B-153B-6027A00243E6}"/>
          </ac:spMkLst>
        </pc:spChg>
        <pc:spChg chg="del">
          <ac:chgData name="Denise Junqueira" userId="1df32a53-8efe-4233-8db4-c5a5eb1e0359" providerId="ADAL" clId="{425B1E44-5B8F-4B6C-AAEB-6C7A20C91EA3}" dt="2025-05-09T20:01:20.978" v="863" actId="478"/>
          <ac:spMkLst>
            <pc:docMk/>
            <pc:sldMk cId="3580376595" sldId="296"/>
            <ac:spMk id="12" creationId="{6657557F-57F6-2CE5-7153-AFD8A5AF4758}"/>
          </ac:spMkLst>
        </pc:spChg>
        <pc:spChg chg="del">
          <ac:chgData name="Denise Junqueira" userId="1df32a53-8efe-4233-8db4-c5a5eb1e0359" providerId="ADAL" clId="{425B1E44-5B8F-4B6C-AAEB-6C7A20C91EA3}" dt="2025-05-09T20:01:20.978" v="863" actId="478"/>
          <ac:spMkLst>
            <pc:docMk/>
            <pc:sldMk cId="3580376595" sldId="296"/>
            <ac:spMk id="13" creationId="{248C1F41-2178-A033-AB8F-F6C437CFC814}"/>
          </ac:spMkLst>
        </pc:spChg>
        <pc:spChg chg="add mod">
          <ac:chgData name="Denise Junqueira" userId="1df32a53-8efe-4233-8db4-c5a5eb1e0359" providerId="ADAL" clId="{425B1E44-5B8F-4B6C-AAEB-6C7A20C91EA3}" dt="2025-05-09T20:01:24.722" v="865"/>
          <ac:spMkLst>
            <pc:docMk/>
            <pc:sldMk cId="3580376595" sldId="296"/>
            <ac:spMk id="14" creationId="{004587A9-A72B-6577-B5E8-B79FB7FEA942}"/>
          </ac:spMkLst>
        </pc:spChg>
        <pc:spChg chg="mod">
          <ac:chgData name="Denise Junqueira" userId="1df32a53-8efe-4233-8db4-c5a5eb1e0359" providerId="ADAL" clId="{425B1E44-5B8F-4B6C-AAEB-6C7A20C91EA3}" dt="2025-05-09T20:13:04.523" v="1200" actId="1035"/>
          <ac:spMkLst>
            <pc:docMk/>
            <pc:sldMk cId="3580376595" sldId="296"/>
            <ac:spMk id="15" creationId="{3A11B288-108E-A056-0FEC-FDB12FAEF610}"/>
          </ac:spMkLst>
        </pc:spChg>
        <pc:picChg chg="mod">
          <ac:chgData name="Denise Junqueira" userId="1df32a53-8efe-4233-8db4-c5a5eb1e0359" providerId="ADAL" clId="{425B1E44-5B8F-4B6C-AAEB-6C7A20C91EA3}" dt="2025-05-09T20:01:30.848" v="872" actId="1035"/>
          <ac:picMkLst>
            <pc:docMk/>
            <pc:sldMk cId="3580376595" sldId="296"/>
            <ac:picMk id="11" creationId="{9FA8DBBC-3B85-6884-6840-78D0C2D691CF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00:36.219" v="860" actId="1076"/>
        <pc:sldMkLst>
          <pc:docMk/>
          <pc:sldMk cId="3272355905" sldId="1196"/>
        </pc:sldMkLst>
        <pc:spChg chg="add mod">
          <ac:chgData name="Denise Junqueira" userId="1df32a53-8efe-4233-8db4-c5a5eb1e0359" providerId="ADAL" clId="{425B1E44-5B8F-4B6C-AAEB-6C7A20C91EA3}" dt="2025-05-09T19:30:19.845" v="770"/>
          <ac:spMkLst>
            <pc:docMk/>
            <pc:sldMk cId="3272355905" sldId="1196"/>
            <ac:spMk id="3" creationId="{2FD0FE79-E46D-261D-337B-1728916D3DD2}"/>
          </ac:spMkLst>
        </pc:spChg>
        <pc:spChg chg="mod">
          <ac:chgData name="Denise Junqueira" userId="1df32a53-8efe-4233-8db4-c5a5eb1e0359" providerId="ADAL" clId="{425B1E44-5B8F-4B6C-AAEB-6C7A20C91EA3}" dt="2025-05-09T19:43:55.780" v="796" actId="1076"/>
          <ac:spMkLst>
            <pc:docMk/>
            <pc:sldMk cId="3272355905" sldId="1196"/>
            <ac:spMk id="5" creationId="{BC7A7B65-AA86-198F-F407-FEBF604390BF}"/>
          </ac:spMkLst>
        </pc:spChg>
        <pc:spChg chg="add mod">
          <ac:chgData name="Denise Junqueira" userId="1df32a53-8efe-4233-8db4-c5a5eb1e0359" providerId="ADAL" clId="{425B1E44-5B8F-4B6C-AAEB-6C7A20C91EA3}" dt="2025-05-09T19:30:19.845" v="770"/>
          <ac:spMkLst>
            <pc:docMk/>
            <pc:sldMk cId="3272355905" sldId="1196"/>
            <ac:spMk id="6" creationId="{713DEB04-E88F-B044-1E6B-7D4270BAFC7B}"/>
          </ac:spMkLst>
        </pc:spChg>
        <pc:spChg chg="del">
          <ac:chgData name="Denise Junqueira" userId="1df32a53-8efe-4233-8db4-c5a5eb1e0359" providerId="ADAL" clId="{425B1E44-5B8F-4B6C-AAEB-6C7A20C91EA3}" dt="2025-05-09T19:30:06.288" v="769" actId="478"/>
          <ac:spMkLst>
            <pc:docMk/>
            <pc:sldMk cId="3272355905" sldId="1196"/>
            <ac:spMk id="12" creationId="{C52DB9DD-1A9E-B15E-25BD-8AE8C8BC8CFC}"/>
          </ac:spMkLst>
        </pc:spChg>
        <pc:spChg chg="del">
          <ac:chgData name="Denise Junqueira" userId="1df32a53-8efe-4233-8db4-c5a5eb1e0359" providerId="ADAL" clId="{425B1E44-5B8F-4B6C-AAEB-6C7A20C91EA3}" dt="2025-05-09T19:30:06.288" v="769" actId="478"/>
          <ac:spMkLst>
            <pc:docMk/>
            <pc:sldMk cId="3272355905" sldId="1196"/>
            <ac:spMk id="13" creationId="{DE922398-66BD-0704-269E-A7A506B58C67}"/>
          </ac:spMkLst>
        </pc:spChg>
        <pc:picChg chg="mod">
          <ac:chgData name="Denise Junqueira" userId="1df32a53-8efe-4233-8db4-c5a5eb1e0359" providerId="ADAL" clId="{425B1E44-5B8F-4B6C-AAEB-6C7A20C91EA3}" dt="2025-05-09T20:00:36.219" v="860" actId="1076"/>
          <ac:picMkLst>
            <pc:docMk/>
            <pc:sldMk cId="3272355905" sldId="1196"/>
            <ac:picMk id="11" creationId="{47351313-D5C4-A629-462B-71BFE6DEB8EE}"/>
          </ac:picMkLst>
        </pc:picChg>
      </pc:sldChg>
      <pc:sldChg chg="modSp mod">
        <pc:chgData name="Denise Junqueira" userId="1df32a53-8efe-4233-8db4-c5a5eb1e0359" providerId="ADAL" clId="{425B1E44-5B8F-4B6C-AAEB-6C7A20C91EA3}" dt="2025-05-09T19:42:35.883" v="787" actId="1076"/>
        <pc:sldMkLst>
          <pc:docMk/>
          <pc:sldMk cId="3119984056" sldId="1198"/>
        </pc:sldMkLst>
        <pc:spChg chg="mod">
          <ac:chgData name="Denise Junqueira" userId="1df32a53-8efe-4233-8db4-c5a5eb1e0359" providerId="ADAL" clId="{425B1E44-5B8F-4B6C-AAEB-6C7A20C91EA3}" dt="2025-05-09T18:39:41.983" v="278" actId="1076"/>
          <ac:spMkLst>
            <pc:docMk/>
            <pc:sldMk cId="3119984056" sldId="1198"/>
            <ac:spMk id="12" creationId="{DD7D98D6-634B-8F14-716D-3440F0368F04}"/>
          </ac:spMkLst>
        </pc:spChg>
        <pc:spChg chg="mod">
          <ac:chgData name="Denise Junqueira" userId="1df32a53-8efe-4233-8db4-c5a5eb1e0359" providerId="ADAL" clId="{425B1E44-5B8F-4B6C-AAEB-6C7A20C91EA3}" dt="2025-05-09T19:29:03.798" v="763" actId="1037"/>
          <ac:spMkLst>
            <pc:docMk/>
            <pc:sldMk cId="3119984056" sldId="1198"/>
            <ac:spMk id="13" creationId="{6C3A2EA8-ACFD-DFDB-FB19-12B088B47E59}"/>
          </ac:spMkLst>
        </pc:spChg>
        <pc:spChg chg="mod">
          <ac:chgData name="Denise Junqueira" userId="1df32a53-8efe-4233-8db4-c5a5eb1e0359" providerId="ADAL" clId="{425B1E44-5B8F-4B6C-AAEB-6C7A20C91EA3}" dt="2025-05-09T18:36:51.493" v="205" actId="1037"/>
          <ac:spMkLst>
            <pc:docMk/>
            <pc:sldMk cId="3119984056" sldId="1198"/>
            <ac:spMk id="15" creationId="{835B94E8-6C3C-E759-F40A-1249D7467C5B}"/>
          </ac:spMkLst>
        </pc:spChg>
        <pc:spChg chg="mod">
          <ac:chgData name="Denise Junqueira" userId="1df32a53-8efe-4233-8db4-c5a5eb1e0359" providerId="ADAL" clId="{425B1E44-5B8F-4B6C-AAEB-6C7A20C91EA3}" dt="2025-05-09T18:36:43.800" v="196" actId="14100"/>
          <ac:spMkLst>
            <pc:docMk/>
            <pc:sldMk cId="3119984056" sldId="1198"/>
            <ac:spMk id="18" creationId="{66CF5C3E-A5C4-FE1E-D46B-A86F75ADFD49}"/>
          </ac:spMkLst>
        </pc:spChg>
        <pc:spChg chg="mod">
          <ac:chgData name="Denise Junqueira" userId="1df32a53-8efe-4233-8db4-c5a5eb1e0359" providerId="ADAL" clId="{425B1E44-5B8F-4B6C-AAEB-6C7A20C91EA3}" dt="2025-05-09T19:42:35.883" v="787" actId="1076"/>
          <ac:spMkLst>
            <pc:docMk/>
            <pc:sldMk cId="3119984056" sldId="1198"/>
            <ac:spMk id="21" creationId="{31EE5BA2-BFE4-F88B-7D5C-6A1226B37047}"/>
          </ac:spMkLst>
        </pc:spChg>
        <pc:picChg chg="mod">
          <ac:chgData name="Denise Junqueira" userId="1df32a53-8efe-4233-8db4-c5a5eb1e0359" providerId="ADAL" clId="{425B1E44-5B8F-4B6C-AAEB-6C7A20C91EA3}" dt="2025-05-09T18:36:42.277" v="195" actId="1037"/>
          <ac:picMkLst>
            <pc:docMk/>
            <pc:sldMk cId="3119984056" sldId="1198"/>
            <ac:picMk id="11" creationId="{DA2A2408-4A06-6164-575D-52094D213B06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19:43:43.976" v="792"/>
        <pc:sldMkLst>
          <pc:docMk/>
          <pc:sldMk cId="1542647079" sldId="1199"/>
        </pc:sldMkLst>
        <pc:spChg chg="del mod">
          <ac:chgData name="Denise Junqueira" userId="1df32a53-8efe-4233-8db4-c5a5eb1e0359" providerId="ADAL" clId="{425B1E44-5B8F-4B6C-AAEB-6C7A20C91EA3}" dt="2025-05-09T19:43:43.506" v="791" actId="478"/>
          <ac:spMkLst>
            <pc:docMk/>
            <pc:sldMk cId="1542647079" sldId="1199"/>
            <ac:spMk id="2" creationId="{DA61F463-A627-797F-0D19-23577AF9D21D}"/>
          </ac:spMkLst>
        </pc:spChg>
        <pc:spChg chg="add mod">
          <ac:chgData name="Denise Junqueira" userId="1df32a53-8efe-4233-8db4-c5a5eb1e0359" providerId="ADAL" clId="{425B1E44-5B8F-4B6C-AAEB-6C7A20C91EA3}" dt="2025-05-09T19:29:13.469" v="766"/>
          <ac:spMkLst>
            <pc:docMk/>
            <pc:sldMk cId="1542647079" sldId="1199"/>
            <ac:spMk id="3" creationId="{52AB6656-8A28-9B21-86D6-E832FD78FA44}"/>
          </ac:spMkLst>
        </pc:spChg>
        <pc:spChg chg="add mod">
          <ac:chgData name="Denise Junqueira" userId="1df32a53-8efe-4233-8db4-c5a5eb1e0359" providerId="ADAL" clId="{425B1E44-5B8F-4B6C-AAEB-6C7A20C91EA3}" dt="2025-05-09T19:29:13.469" v="766"/>
          <ac:spMkLst>
            <pc:docMk/>
            <pc:sldMk cId="1542647079" sldId="1199"/>
            <ac:spMk id="4" creationId="{3F12EDF9-F06D-0378-1880-1629F45C4890}"/>
          </ac:spMkLst>
        </pc:spChg>
        <pc:spChg chg="add mod">
          <ac:chgData name="Denise Junqueira" userId="1df32a53-8efe-4233-8db4-c5a5eb1e0359" providerId="ADAL" clId="{425B1E44-5B8F-4B6C-AAEB-6C7A20C91EA3}" dt="2025-05-09T19:43:43.976" v="792"/>
          <ac:spMkLst>
            <pc:docMk/>
            <pc:sldMk cId="1542647079" sldId="1199"/>
            <ac:spMk id="5" creationId="{7531163E-C916-B657-B4A5-6F46F7614619}"/>
          </ac:spMkLst>
        </pc:spChg>
        <pc:spChg chg="del">
          <ac:chgData name="Denise Junqueira" userId="1df32a53-8efe-4233-8db4-c5a5eb1e0359" providerId="ADAL" clId="{425B1E44-5B8F-4B6C-AAEB-6C7A20C91EA3}" dt="2025-05-09T19:29:12.994" v="765" actId="478"/>
          <ac:spMkLst>
            <pc:docMk/>
            <pc:sldMk cId="1542647079" sldId="1199"/>
            <ac:spMk id="12" creationId="{4EEFC152-2C76-4EAC-CD53-FC468A720A01}"/>
          </ac:spMkLst>
        </pc:spChg>
        <pc:spChg chg="del mod">
          <ac:chgData name="Denise Junqueira" userId="1df32a53-8efe-4233-8db4-c5a5eb1e0359" providerId="ADAL" clId="{425B1E44-5B8F-4B6C-AAEB-6C7A20C91EA3}" dt="2025-05-09T19:29:11.593" v="764" actId="478"/>
          <ac:spMkLst>
            <pc:docMk/>
            <pc:sldMk cId="1542647079" sldId="1199"/>
            <ac:spMk id="13" creationId="{D866A2E1-70EB-200D-22E1-1F38EFEEE69D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48" creationId="{1361B83D-3DFF-4AD3-0E03-8CC4F03F6E22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51" creationId="{14C08AF3-3E4D-4CA0-57F3-6BBB398212B9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52" creationId="{E89B0C79-33B1-572B-A550-9F2DEB2FBE73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55" creationId="{702A2C94-4306-1280-7EBE-B4794AF52516}"/>
          </ac:spMkLst>
        </pc:spChg>
        <pc:spChg chg="mod">
          <ac:chgData name="Denise Junqueira" userId="1df32a53-8efe-4233-8db4-c5a5eb1e0359" providerId="ADAL" clId="{425B1E44-5B8F-4B6C-AAEB-6C7A20C91EA3}" dt="2025-05-09T18:41:30.637" v="325"/>
          <ac:spMkLst>
            <pc:docMk/>
            <pc:sldMk cId="1542647079" sldId="1199"/>
            <ac:spMk id="57" creationId="{5D76EBE7-5A25-93BD-9EFF-254D1F0C9309}"/>
          </ac:spMkLst>
        </pc:spChg>
        <pc:spChg chg="mod">
          <ac:chgData name="Denise Junqueira" userId="1df32a53-8efe-4233-8db4-c5a5eb1e0359" providerId="ADAL" clId="{425B1E44-5B8F-4B6C-AAEB-6C7A20C91EA3}" dt="2025-05-09T18:42:00.654" v="331" actId="255"/>
          <ac:spMkLst>
            <pc:docMk/>
            <pc:sldMk cId="1542647079" sldId="1199"/>
            <ac:spMk id="58" creationId="{1FB9EF8B-A144-7237-67DE-F961D1753F15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59" creationId="{61800503-C3DA-8715-C075-7C576F026016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62" creationId="{563698A7-F2FB-4285-C53C-ECFEB667E843}"/>
          </ac:spMkLst>
        </pc:spChg>
        <pc:spChg chg="mod">
          <ac:chgData name="Denise Junqueira" userId="1df32a53-8efe-4233-8db4-c5a5eb1e0359" providerId="ADAL" clId="{425B1E44-5B8F-4B6C-AAEB-6C7A20C91EA3}" dt="2025-05-09T18:41:52.299" v="330"/>
          <ac:spMkLst>
            <pc:docMk/>
            <pc:sldMk cId="1542647079" sldId="1199"/>
            <ac:spMk id="63" creationId="{36250F33-1B39-E2A0-5C9A-57C862D276DF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64" creationId="{BCA93E9E-14FD-58D1-98BD-0944CE0C7686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67" creationId="{12DD3046-DC93-B75D-782E-05D4AB4BF798}"/>
          </ac:spMkLst>
        </pc:spChg>
        <pc:spChg chg="mod">
          <ac:chgData name="Denise Junqueira" userId="1df32a53-8efe-4233-8db4-c5a5eb1e0359" providerId="ADAL" clId="{425B1E44-5B8F-4B6C-AAEB-6C7A20C91EA3}" dt="2025-05-09T18:54:24.427" v="342" actId="1036"/>
          <ac:spMkLst>
            <pc:docMk/>
            <pc:sldMk cId="1542647079" sldId="1199"/>
            <ac:spMk id="69" creationId="{FEDD8202-6C20-1826-15A5-451AF664624B}"/>
          </ac:spMkLst>
        </pc:spChg>
        <pc:spChg chg="mod">
          <ac:chgData name="Denise Junqueira" userId="1df32a53-8efe-4233-8db4-c5a5eb1e0359" providerId="ADAL" clId="{425B1E44-5B8F-4B6C-AAEB-6C7A20C91EA3}" dt="2025-05-09T18:42:28.302" v="336"/>
          <ac:spMkLst>
            <pc:docMk/>
            <pc:sldMk cId="1542647079" sldId="1199"/>
            <ac:spMk id="70" creationId="{C6D75CD0-304C-45FD-3F2C-1D40ABE2C7E4}"/>
          </ac:spMkLst>
        </pc:spChg>
        <pc:spChg chg="mod">
          <ac:chgData name="Denise Junqueira" userId="1df32a53-8efe-4233-8db4-c5a5eb1e0359" providerId="ADAL" clId="{425B1E44-5B8F-4B6C-AAEB-6C7A20C91EA3}" dt="2025-05-09T19:42:50.864" v="788" actId="2711"/>
          <ac:spMkLst>
            <pc:docMk/>
            <pc:sldMk cId="1542647079" sldId="1199"/>
            <ac:spMk id="73" creationId="{CFD5B467-AE04-65FF-4D27-22136D1A6D2C}"/>
          </ac:spMkLst>
        </pc:spChg>
        <pc:spChg chg="mod">
          <ac:chgData name="Denise Junqueira" userId="1df32a53-8efe-4233-8db4-c5a5eb1e0359" providerId="ADAL" clId="{425B1E44-5B8F-4B6C-AAEB-6C7A20C91EA3}" dt="2025-05-09T18:42:28.302" v="336"/>
          <ac:spMkLst>
            <pc:docMk/>
            <pc:sldMk cId="1542647079" sldId="1199"/>
            <ac:spMk id="74" creationId="{D01C6197-5757-22A0-D481-D32FD61CE766}"/>
          </ac:spMkLst>
        </pc:spChg>
      </pc:sldChg>
      <pc:sldChg chg="addSp delSp modSp mod">
        <pc:chgData name="Denise Junqueira" userId="1df32a53-8efe-4233-8db4-c5a5eb1e0359" providerId="ADAL" clId="{425B1E44-5B8F-4B6C-AAEB-6C7A20C91EA3}" dt="2025-05-09T20:05:43.028" v="895" actId="14861"/>
        <pc:sldMkLst>
          <pc:docMk/>
          <pc:sldMk cId="2683120040" sldId="1200"/>
        </pc:sldMkLst>
        <pc:spChg chg="add mod">
          <ac:chgData name="Denise Junqueira" userId="1df32a53-8efe-4233-8db4-c5a5eb1e0359" providerId="ADAL" clId="{425B1E44-5B8F-4B6C-AAEB-6C7A20C91EA3}" dt="2025-05-09T19:31:15.353" v="786"/>
          <ac:spMkLst>
            <pc:docMk/>
            <pc:sldMk cId="2683120040" sldId="1200"/>
            <ac:spMk id="4" creationId="{33815051-8152-6E3C-637F-C410A66FDAD5}"/>
          </ac:spMkLst>
        </pc:spChg>
        <pc:spChg chg="add mod">
          <ac:chgData name="Denise Junqueira" userId="1df32a53-8efe-4233-8db4-c5a5eb1e0359" providerId="ADAL" clId="{425B1E44-5B8F-4B6C-AAEB-6C7A20C91EA3}" dt="2025-05-09T19:31:15.353" v="786"/>
          <ac:spMkLst>
            <pc:docMk/>
            <pc:sldMk cId="2683120040" sldId="1200"/>
            <ac:spMk id="5" creationId="{F578BE3A-0529-ECB0-61AD-1FA02AB6345D}"/>
          </ac:spMkLst>
        </pc:spChg>
        <pc:spChg chg="del">
          <ac:chgData name="Denise Junqueira" userId="1df32a53-8efe-4233-8db4-c5a5eb1e0359" providerId="ADAL" clId="{425B1E44-5B8F-4B6C-AAEB-6C7A20C91EA3}" dt="2025-05-09T20:04:37.130" v="888" actId="478"/>
          <ac:spMkLst>
            <pc:docMk/>
            <pc:sldMk cId="2683120040" sldId="1200"/>
            <ac:spMk id="16" creationId="{C112B8B4-B6FB-B5C5-2574-C99D06C722AC}"/>
          </ac:spMkLst>
        </pc:spChg>
        <pc:spChg chg="mod">
          <ac:chgData name="Denise Junqueira" userId="1df32a53-8efe-4233-8db4-c5a5eb1e0359" providerId="ADAL" clId="{425B1E44-5B8F-4B6C-AAEB-6C7A20C91EA3}" dt="2025-05-09T19:24:56.443" v="722" actId="1076"/>
          <ac:spMkLst>
            <pc:docMk/>
            <pc:sldMk cId="2683120040" sldId="1200"/>
            <ac:spMk id="22" creationId="{78F8674A-940B-BB4B-1242-8F252906FD9A}"/>
          </ac:spMkLst>
        </pc:spChg>
        <pc:spChg chg="mod">
          <ac:chgData name="Denise Junqueira" userId="1df32a53-8efe-4233-8db4-c5a5eb1e0359" providerId="ADAL" clId="{425B1E44-5B8F-4B6C-AAEB-6C7A20C91EA3}" dt="2025-05-09T19:25:02.226" v="725" actId="1035"/>
          <ac:spMkLst>
            <pc:docMk/>
            <pc:sldMk cId="2683120040" sldId="1200"/>
            <ac:spMk id="23" creationId="{05D8974B-B056-914E-05B3-9A0F47061D04}"/>
          </ac:spMkLst>
        </pc:spChg>
        <pc:picChg chg="mod">
          <ac:chgData name="Denise Junqueira" userId="1df32a53-8efe-4233-8db4-c5a5eb1e0359" providerId="ADAL" clId="{425B1E44-5B8F-4B6C-AAEB-6C7A20C91EA3}" dt="2025-05-09T20:05:43.028" v="895" actId="14861"/>
          <ac:picMkLst>
            <pc:docMk/>
            <pc:sldMk cId="2683120040" sldId="1200"/>
            <ac:picMk id="9" creationId="{93DD87F7-6466-CA8F-10B4-5791D7E56F21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14:15.635" v="1252" actId="1038"/>
        <pc:sldMkLst>
          <pc:docMk/>
          <pc:sldMk cId="198207766" sldId="1201"/>
        </pc:sldMkLst>
        <pc:spChg chg="add del mod">
          <ac:chgData name="Denise Junqueira" userId="1df32a53-8efe-4233-8db4-c5a5eb1e0359" providerId="ADAL" clId="{425B1E44-5B8F-4B6C-AAEB-6C7A20C91EA3}" dt="2025-05-09T19:31:07.753" v="783" actId="478"/>
          <ac:spMkLst>
            <pc:docMk/>
            <pc:sldMk cId="198207766" sldId="1201"/>
            <ac:spMk id="4" creationId="{5F323F2E-858C-A2E6-012A-6FFF7F6A54E3}"/>
          </ac:spMkLst>
        </pc:spChg>
        <pc:spChg chg="add del mod">
          <ac:chgData name="Denise Junqueira" userId="1df32a53-8efe-4233-8db4-c5a5eb1e0359" providerId="ADAL" clId="{425B1E44-5B8F-4B6C-AAEB-6C7A20C91EA3}" dt="2025-05-09T19:31:10.763" v="784" actId="478"/>
          <ac:spMkLst>
            <pc:docMk/>
            <pc:sldMk cId="198207766" sldId="1201"/>
            <ac:spMk id="5" creationId="{5F90CF47-4C9A-82DB-8BCF-AB56A5198590}"/>
          </ac:spMkLst>
        </pc:spChg>
        <pc:spChg chg="add mod">
          <ac:chgData name="Denise Junqueira" userId="1df32a53-8efe-4233-8db4-c5a5eb1e0359" providerId="ADAL" clId="{425B1E44-5B8F-4B6C-AAEB-6C7A20C91EA3}" dt="2025-05-09T19:31:11.244" v="785"/>
          <ac:spMkLst>
            <pc:docMk/>
            <pc:sldMk cId="198207766" sldId="1201"/>
            <ac:spMk id="6" creationId="{43BA1018-84BE-5FB5-E6DF-997C8142A040}"/>
          </ac:spMkLst>
        </pc:spChg>
        <pc:spChg chg="add mod">
          <ac:chgData name="Denise Junqueira" userId="1df32a53-8efe-4233-8db4-c5a5eb1e0359" providerId="ADAL" clId="{425B1E44-5B8F-4B6C-AAEB-6C7A20C91EA3}" dt="2025-05-09T19:31:11.244" v="785"/>
          <ac:spMkLst>
            <pc:docMk/>
            <pc:sldMk cId="198207766" sldId="1201"/>
            <ac:spMk id="8" creationId="{9EF5B00E-55BD-9FFC-2E06-6BF6198F21B1}"/>
          </ac:spMkLst>
        </pc:spChg>
        <pc:spChg chg="mod">
          <ac:chgData name="Denise Junqueira" userId="1df32a53-8efe-4233-8db4-c5a5eb1e0359" providerId="ADAL" clId="{425B1E44-5B8F-4B6C-AAEB-6C7A20C91EA3}" dt="2025-05-09T20:14:15.635" v="1252" actId="1038"/>
          <ac:spMkLst>
            <pc:docMk/>
            <pc:sldMk cId="198207766" sldId="1201"/>
            <ac:spMk id="16" creationId="{BCA521EA-BFAD-2DD4-7C8B-387891E7A218}"/>
          </ac:spMkLst>
        </pc:spChg>
        <pc:spChg chg="del">
          <ac:chgData name="Denise Junqueira" userId="1df32a53-8efe-4233-8db4-c5a5eb1e0359" providerId="ADAL" clId="{425B1E44-5B8F-4B6C-AAEB-6C7A20C91EA3}" dt="2025-05-09T19:24:36.105" v="713" actId="478"/>
          <ac:spMkLst>
            <pc:docMk/>
            <pc:sldMk cId="198207766" sldId="1201"/>
            <ac:spMk id="22" creationId="{6588D1A4-6792-CCB8-D015-F9DF5EDA0CE4}"/>
          </ac:spMkLst>
        </pc:spChg>
        <pc:spChg chg="del">
          <ac:chgData name="Denise Junqueira" userId="1df32a53-8efe-4233-8db4-c5a5eb1e0359" providerId="ADAL" clId="{425B1E44-5B8F-4B6C-AAEB-6C7A20C91EA3}" dt="2025-05-09T19:24:38.409" v="714" actId="478"/>
          <ac:spMkLst>
            <pc:docMk/>
            <pc:sldMk cId="198207766" sldId="1201"/>
            <ac:spMk id="23" creationId="{A64C37B1-6FAF-03CB-05BF-6E13742A7247}"/>
          </ac:spMkLst>
        </pc:spChg>
        <pc:picChg chg="mod">
          <ac:chgData name="Denise Junqueira" userId="1df32a53-8efe-4233-8db4-c5a5eb1e0359" providerId="ADAL" clId="{425B1E44-5B8F-4B6C-AAEB-6C7A20C91EA3}" dt="2025-05-09T20:14:10.227" v="1244" actId="1037"/>
          <ac:picMkLst>
            <pc:docMk/>
            <pc:sldMk cId="198207766" sldId="1201"/>
            <ac:picMk id="7" creationId="{1155A180-B0DE-EAE2-115A-C0C0454E52BB}"/>
          </ac:picMkLst>
        </pc:picChg>
        <pc:picChg chg="mod">
          <ac:chgData name="Denise Junqueira" userId="1df32a53-8efe-4233-8db4-c5a5eb1e0359" providerId="ADAL" clId="{425B1E44-5B8F-4B6C-AAEB-6C7A20C91EA3}" dt="2025-05-09T20:14:07.385" v="1239" actId="1038"/>
          <ac:picMkLst>
            <pc:docMk/>
            <pc:sldMk cId="198207766" sldId="1201"/>
            <ac:picMk id="9" creationId="{CBD088B9-EB96-0146-D73C-53C032EE1F50}"/>
          </ac:picMkLst>
        </pc:picChg>
        <pc:picChg chg="mod">
          <ac:chgData name="Denise Junqueira" userId="1df32a53-8efe-4233-8db4-c5a5eb1e0359" providerId="ADAL" clId="{425B1E44-5B8F-4B6C-AAEB-6C7A20C91EA3}" dt="2025-05-09T20:14:07.385" v="1239" actId="1038"/>
          <ac:picMkLst>
            <pc:docMk/>
            <pc:sldMk cId="198207766" sldId="1201"/>
            <ac:picMk id="10" creationId="{FAA69015-E5F7-9DED-9A0A-25FA61786F7F}"/>
          </ac:picMkLst>
        </pc:picChg>
        <pc:picChg chg="mod">
          <ac:chgData name="Denise Junqueira" userId="1df32a53-8efe-4233-8db4-c5a5eb1e0359" providerId="ADAL" clId="{425B1E44-5B8F-4B6C-AAEB-6C7A20C91EA3}" dt="2025-05-09T20:14:12.631" v="1249" actId="1037"/>
          <ac:picMkLst>
            <pc:docMk/>
            <pc:sldMk cId="198207766" sldId="1201"/>
            <ac:picMk id="11" creationId="{9A23BAB1-0DF8-2831-C7F4-28893B790417}"/>
          </ac:picMkLst>
        </pc:picChg>
      </pc:sldChg>
      <pc:sldChg chg="addSp delSp modSp mod">
        <pc:chgData name="Denise Junqueira" userId="1df32a53-8efe-4233-8db4-c5a5eb1e0359" providerId="ADAL" clId="{425B1E44-5B8F-4B6C-AAEB-6C7A20C91EA3}" dt="2025-05-09T20:05:04.214" v="893" actId="14861"/>
        <pc:sldMkLst>
          <pc:docMk/>
          <pc:sldMk cId="1106767271" sldId="1202"/>
        </pc:sldMkLst>
        <pc:spChg chg="add mod">
          <ac:chgData name="Denise Junqueira" userId="1df32a53-8efe-4233-8db4-c5a5eb1e0359" providerId="ADAL" clId="{425B1E44-5B8F-4B6C-AAEB-6C7A20C91EA3}" dt="2025-05-09T19:25:15.735" v="727"/>
          <ac:spMkLst>
            <pc:docMk/>
            <pc:sldMk cId="1106767271" sldId="1202"/>
            <ac:spMk id="5" creationId="{259E4342-5932-9967-7A86-60809ABB4CCE}"/>
          </ac:spMkLst>
        </pc:spChg>
        <pc:spChg chg="add mod">
          <ac:chgData name="Denise Junqueira" userId="1df32a53-8efe-4233-8db4-c5a5eb1e0359" providerId="ADAL" clId="{425B1E44-5B8F-4B6C-AAEB-6C7A20C91EA3}" dt="2025-05-09T19:25:15.735" v="727"/>
          <ac:spMkLst>
            <pc:docMk/>
            <pc:sldMk cId="1106767271" sldId="1202"/>
            <ac:spMk id="6" creationId="{DDD64961-B1B8-6E59-EB34-EEBD2C824488}"/>
          </ac:spMkLst>
        </pc:spChg>
        <pc:spChg chg="del">
          <ac:chgData name="Denise Junqueira" userId="1df32a53-8efe-4233-8db4-c5a5eb1e0359" providerId="ADAL" clId="{425B1E44-5B8F-4B6C-AAEB-6C7A20C91EA3}" dt="2025-05-09T20:04:44.453" v="891" actId="478"/>
          <ac:spMkLst>
            <pc:docMk/>
            <pc:sldMk cId="1106767271" sldId="1202"/>
            <ac:spMk id="16" creationId="{7F304E44-6138-E720-4D8D-6F597008F02E}"/>
          </ac:spMkLst>
        </pc:spChg>
        <pc:spChg chg="del">
          <ac:chgData name="Denise Junqueira" userId="1df32a53-8efe-4233-8db4-c5a5eb1e0359" providerId="ADAL" clId="{425B1E44-5B8F-4B6C-AAEB-6C7A20C91EA3}" dt="2025-05-09T19:25:15.263" v="726" actId="478"/>
          <ac:spMkLst>
            <pc:docMk/>
            <pc:sldMk cId="1106767271" sldId="1202"/>
            <ac:spMk id="22" creationId="{C6AAD995-F98B-21A7-38A3-9B80BE1DB359}"/>
          </ac:spMkLst>
        </pc:spChg>
        <pc:spChg chg="del">
          <ac:chgData name="Denise Junqueira" userId="1df32a53-8efe-4233-8db4-c5a5eb1e0359" providerId="ADAL" clId="{425B1E44-5B8F-4B6C-AAEB-6C7A20C91EA3}" dt="2025-05-09T19:25:15.263" v="726" actId="478"/>
          <ac:spMkLst>
            <pc:docMk/>
            <pc:sldMk cId="1106767271" sldId="1202"/>
            <ac:spMk id="23" creationId="{DBDEA5B4-BD96-9BB5-CF8C-78C9C1BD4BFD}"/>
          </ac:spMkLst>
        </pc:spChg>
        <pc:picChg chg="mod">
          <ac:chgData name="Denise Junqueira" userId="1df32a53-8efe-4233-8db4-c5a5eb1e0359" providerId="ADAL" clId="{425B1E44-5B8F-4B6C-AAEB-6C7A20C91EA3}" dt="2025-05-09T20:05:04.214" v="893" actId="14861"/>
          <ac:picMkLst>
            <pc:docMk/>
            <pc:sldMk cId="1106767271" sldId="1202"/>
            <ac:picMk id="4" creationId="{6A44A18C-5A1C-4290-20CC-365065686978}"/>
          </ac:picMkLst>
        </pc:picChg>
      </pc:sldChg>
      <pc:sldChg chg="modSp mod">
        <pc:chgData name="Denise Junqueira" userId="1df32a53-8efe-4233-8db4-c5a5eb1e0359" providerId="ADAL" clId="{425B1E44-5B8F-4B6C-AAEB-6C7A20C91EA3}" dt="2025-05-09T19:28:21.146" v="759" actId="1076"/>
        <pc:sldMkLst>
          <pc:docMk/>
          <pc:sldMk cId="2456683947" sldId="1203"/>
        </pc:sldMkLst>
        <pc:picChg chg="mod">
          <ac:chgData name="Denise Junqueira" userId="1df32a53-8efe-4233-8db4-c5a5eb1e0359" providerId="ADAL" clId="{425B1E44-5B8F-4B6C-AAEB-6C7A20C91EA3}" dt="2025-05-09T19:28:21.146" v="759" actId="1076"/>
          <ac:picMkLst>
            <pc:docMk/>
            <pc:sldMk cId="2456683947" sldId="1203"/>
            <ac:picMk id="21" creationId="{00000000-0000-0000-0000-000000000000}"/>
          </ac:picMkLst>
        </pc:picChg>
      </pc:sldChg>
      <pc:sldChg chg="modSp mod">
        <pc:chgData name="Denise Junqueira" userId="1df32a53-8efe-4233-8db4-c5a5eb1e0359" providerId="ADAL" clId="{425B1E44-5B8F-4B6C-AAEB-6C7A20C91EA3}" dt="2025-05-09T19:27:16.209" v="757" actId="1035"/>
        <pc:sldMkLst>
          <pc:docMk/>
          <pc:sldMk cId="3513433223" sldId="1204"/>
        </pc:sldMkLst>
        <pc:spChg chg="mod">
          <ac:chgData name="Denise Junqueira" userId="1df32a53-8efe-4233-8db4-c5a5eb1e0359" providerId="ADAL" clId="{425B1E44-5B8F-4B6C-AAEB-6C7A20C91EA3}" dt="2025-05-09T19:27:16.209" v="757" actId="1035"/>
          <ac:spMkLst>
            <pc:docMk/>
            <pc:sldMk cId="3513433223" sldId="1204"/>
            <ac:spMk id="7" creationId="{00000000-0000-0000-0000-000000000000}"/>
          </ac:spMkLst>
        </pc:spChg>
        <pc:picChg chg="mod">
          <ac:chgData name="Denise Junqueira" userId="1df32a53-8efe-4233-8db4-c5a5eb1e0359" providerId="ADAL" clId="{425B1E44-5B8F-4B6C-AAEB-6C7A20C91EA3}" dt="2025-05-09T19:26:25.547" v="747" actId="1076"/>
          <ac:picMkLst>
            <pc:docMk/>
            <pc:sldMk cId="3513433223" sldId="1204"/>
            <ac:picMk id="2" creationId="{7F12B449-8525-8491-CADB-4AF9987F213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58A8651-B34C-4A44-8854-C79763B02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FAF118-F3AC-493C-9CA4-E451C802DF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7F778-C500-4DC4-A9DC-346834E685F7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A0B80CC-CD7B-4786-8107-EB7C4C44C6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DD82365-497C-43FB-B035-74B1F04649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CF129-A12F-4FF6-8EB7-E1664688AF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680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5AFB6-14EA-4162-A0CA-832F744FF680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94B-BE2C-43A9-9EC5-DB28A2685F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63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94B-BE2C-43A9-9EC5-DB28A2685F2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1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94B-BE2C-43A9-9EC5-DB28A2685F2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56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E8FA4-59DB-8C9B-C057-20174829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D17DC60-A444-00FC-0273-4C428291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0EA2F4-F379-C686-9C59-30DB4CDF1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3E97CA-88C5-5CD4-96C0-7E6BDFD0B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94B-BE2C-43A9-9EC5-DB28A2685F2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67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FE56C-BEB1-08B4-47B8-6E3759D5A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A490DD-1D22-5902-60A1-DDADD5B4D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8D2229-E777-4B7E-2FD6-3CCAB1ACD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3E11B5-2651-67CC-CB81-C829A00E7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94B-BE2C-43A9-9EC5-DB28A2685F2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20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1103-9818-809E-574B-4C828307F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C0E4EB3-5DA0-7462-D384-EAFBE77D8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3D598F-E958-BB21-2869-BCBB32D9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4DD519-6FD2-83AF-9AE4-C5D7D386B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94B-BE2C-43A9-9EC5-DB28A2685F2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1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1.jpeg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1.jpe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1.jpe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5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7.jpe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8.jpe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9.jpe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0.jpe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25CF2C1-9D6E-4D06-BE9C-39D3099698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E001C07-FA9D-47A3-B846-F704175E9E9A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2C66288B-88AA-428B-87BE-09ECB841EC6D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2DCEA4-ABDA-4CDD-A024-743DB25FDDD0}"/>
              </a:ext>
            </a:extLst>
          </p:cNvPr>
          <p:cNvSpPr txBox="1"/>
          <p:nvPr userDrawn="1"/>
        </p:nvSpPr>
        <p:spPr>
          <a:xfrm>
            <a:off x="4574402" y="6370717"/>
            <a:ext cx="3043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spc="600">
                <a:solidFill>
                  <a:schemeClr val="bg1"/>
                </a:solidFill>
              </a:rPr>
              <a:t>priner.com.br</a:t>
            </a:r>
          </a:p>
        </p:txBody>
      </p:sp>
    </p:spTree>
    <p:extLst>
      <p:ext uri="{BB962C8B-B14F-4D97-AF65-F5344CB8AC3E}">
        <p14:creationId xmlns:p14="http://schemas.microsoft.com/office/powerpoint/2010/main" val="22649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sor -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DE1A87E2-1E3A-4F71-BA67-2BB996D97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2E251305-25E6-4DA5-A8AB-3003BCB96BE9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3508C-8C61-4122-A9FE-A7A87A0E846A}"/>
              </a:ext>
            </a:extLst>
          </p:cNvPr>
          <p:cNvSpPr txBox="1"/>
          <p:nvPr userDrawn="1"/>
        </p:nvSpPr>
        <p:spPr>
          <a:xfrm>
            <a:off x="1114424" y="3247232"/>
            <a:ext cx="3895723" cy="4312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A EMPRESA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DF7B95D-9600-40CA-88F5-05CC16637E70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A76370A1-E895-463F-AC5A-D24FF5DD4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3E1EC96-40E1-449D-A667-285832383462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5E540CD7-8221-432F-905F-92EB57B062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DCD35F2-E824-4813-B214-595D733186E0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Ferramentas">
            <a:extLst>
              <a:ext uri="{FF2B5EF4-FFF2-40B4-BE49-F238E27FC236}">
                <a16:creationId xmlns:a16="http://schemas.microsoft.com/office/drawing/2014/main" id="{4B6CF04A-E118-421D-84DD-F9DD467A20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DA0730CD-4D36-454A-9537-62B9BD098CB1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7D4E78-7958-4881-B785-67341164C252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8AD88C7-275C-4C20-988D-F125A9138B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E7C053EE-9855-4B60-AECF-87A44CB758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DE1A87E2-1E3A-4F71-BA67-2BB996D97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2E251305-25E6-4DA5-A8AB-3003BCB96BE9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3508C-8C61-4122-A9FE-A7A87A0E846A}"/>
              </a:ext>
            </a:extLst>
          </p:cNvPr>
          <p:cNvSpPr txBox="1"/>
          <p:nvPr userDrawn="1"/>
        </p:nvSpPr>
        <p:spPr>
          <a:xfrm>
            <a:off x="1114424" y="3203951"/>
            <a:ext cx="4423734" cy="517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HIDRODEMOLIÇÃO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DF7B95D-9600-40CA-88F5-05CC16637E70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A76370A1-E895-463F-AC5A-D24FF5DD4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3E1EC96-40E1-449D-A667-285832383462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5E540CD7-8221-432F-905F-92EB57B062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DCD35F2-E824-4813-B214-595D733186E0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Ferramentas">
            <a:extLst>
              <a:ext uri="{FF2B5EF4-FFF2-40B4-BE49-F238E27FC236}">
                <a16:creationId xmlns:a16="http://schemas.microsoft.com/office/drawing/2014/main" id="{4B6CF04A-E118-421D-84DD-F9DD467A20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DA0730CD-4D36-454A-9537-62B9BD098CB1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7D4E78-7958-4881-B785-67341164C252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8AD88C7-275C-4C20-988D-F125A9138B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E7C053EE-9855-4B60-AECF-87A44CB758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EA9BBF7-7CFD-4CA7-B112-87351A680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EB5BA23-5BA7-4477-B7E4-41F1A3F04DC7}"/>
              </a:ext>
            </a:extLst>
          </p:cNvPr>
          <p:cNvSpPr/>
          <p:nvPr userDrawn="1"/>
        </p:nvSpPr>
        <p:spPr>
          <a:xfrm>
            <a:off x="0" y="-17279"/>
            <a:ext cx="121920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A9FF94-A8F9-40CE-B5E5-A43EB3B1DEB7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137A8F8-88F8-48CB-9625-32D5C28D36FA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79327C-20CA-4864-AAA1-51D888A2F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691" y="3039975"/>
            <a:ext cx="4689836" cy="423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EC82112F-C34B-4470-9ACD-8AF69DF97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691" y="3505826"/>
            <a:ext cx="3899126" cy="292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23" name="Imagem 22" descr="Uma imagem contendo desenho&#10;&#10;Descrição gerada automaticamente">
            <a:extLst>
              <a:ext uri="{FF2B5EF4-FFF2-40B4-BE49-F238E27FC236}">
                <a16:creationId xmlns:a16="http://schemas.microsoft.com/office/drawing/2014/main" id="{DA6D3664-B948-4170-87B5-8009C074F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4308B1B-2690-D80A-D03E-A2F4528FCA4D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27924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0682AF1-C390-5616-96E9-AA6683303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48" t="12152"/>
          <a:stretch/>
        </p:blipFill>
        <p:spPr>
          <a:xfrm>
            <a:off x="0" y="17279"/>
            <a:ext cx="12191999" cy="7507584"/>
          </a:xfrm>
          <a:prstGeom prst="rect">
            <a:avLst/>
          </a:prstGeo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137A8F8-88F8-48CB-9625-32D5C28D36FA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48A0C34-2A8A-44B5-91E1-D3716BDEE673}"/>
              </a:ext>
            </a:extLst>
          </p:cNvPr>
          <p:cNvSpPr/>
          <p:nvPr userDrawn="1"/>
        </p:nvSpPr>
        <p:spPr>
          <a:xfrm>
            <a:off x="-1" y="0"/>
            <a:ext cx="12191999" cy="750758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A9FF94-A8F9-40CE-B5E5-A43EB3B1DEB7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EA6820E-CC93-1F54-A34E-008A45F703BF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79327C-20CA-4864-AAA1-51D888A2F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691" y="3039975"/>
            <a:ext cx="4689836" cy="423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EC82112F-C34B-4470-9ACD-8AF69DF97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691" y="3505826"/>
            <a:ext cx="3899126" cy="292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21" name="Imagem 20" descr="Uma imagem contendo desenho&#10;&#10;Descrição gerada automaticamente">
            <a:extLst>
              <a:ext uri="{FF2B5EF4-FFF2-40B4-BE49-F238E27FC236}">
                <a16:creationId xmlns:a16="http://schemas.microsoft.com/office/drawing/2014/main" id="{53161970-48FF-45F3-ABEB-3DEE2881C2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3D551C-7EAE-4849-B3B7-5C90D0E894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C8D83DD-E50C-4541-8719-9E27E7909FF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A9FF94-A8F9-40CE-B5E5-A43EB3B1DEB7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137A8F8-88F8-48CB-9625-32D5C28D36FA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79327C-20CA-4864-AAA1-51D888A2F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691" y="3039975"/>
            <a:ext cx="4689836" cy="423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EC82112F-C34B-4470-9ACD-8AF69DF97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691" y="3505826"/>
            <a:ext cx="3899126" cy="292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25" name="Imagem 24" descr="Uma imagem contendo desenho&#10;&#10;Descrição gerada automaticamente">
            <a:extLst>
              <a:ext uri="{FF2B5EF4-FFF2-40B4-BE49-F238E27FC236}">
                <a16:creationId xmlns:a16="http://schemas.microsoft.com/office/drawing/2014/main" id="{4A1BA7ED-1845-4344-9FFC-E576749B5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7C5FE5C-2FFC-2E00-6002-65D2C8480491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5470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 +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BB7F31-6005-4F2D-9F6F-223F03DE1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C8D83DD-E50C-4541-8719-9E27E7909FF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A9FF94-A8F9-40CE-B5E5-A43EB3B1DEB7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137A8F8-88F8-48CB-9625-32D5C28D36FA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Gráfico 6" descr="Documento">
            <a:extLst>
              <a:ext uri="{FF2B5EF4-FFF2-40B4-BE49-F238E27FC236}">
                <a16:creationId xmlns:a16="http://schemas.microsoft.com/office/drawing/2014/main" id="{94679072-2A46-495A-B625-E54D549DB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8438" y="2138032"/>
            <a:ext cx="1017525" cy="1017525"/>
          </a:xfrm>
          <a:prstGeom prst="rect">
            <a:avLst/>
          </a:prstGeom>
        </p:spPr>
      </p:pic>
      <p:pic>
        <p:nvPicPr>
          <p:cNvPr id="12" name="Gráfico 11" descr="Engrenagens">
            <a:extLst>
              <a:ext uri="{FF2B5EF4-FFF2-40B4-BE49-F238E27FC236}">
                <a16:creationId xmlns:a16="http://schemas.microsoft.com/office/drawing/2014/main" id="{AC82335D-2D9C-43AD-8CAB-29BEEA2582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08866" y="2138032"/>
            <a:ext cx="1103363" cy="1103363"/>
          </a:xfrm>
          <a:prstGeom prst="rect">
            <a:avLst/>
          </a:prstGeom>
        </p:spPr>
      </p:pic>
      <p:pic>
        <p:nvPicPr>
          <p:cNvPr id="14" name="Gráfico 13" descr="Calendário diário">
            <a:extLst>
              <a:ext uri="{FF2B5EF4-FFF2-40B4-BE49-F238E27FC236}">
                <a16:creationId xmlns:a16="http://schemas.microsoft.com/office/drawing/2014/main" id="{3CDDF4F4-F8F6-4E66-A778-216C7316AD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74049" y="2052194"/>
            <a:ext cx="1103363" cy="1103363"/>
          </a:xfrm>
          <a:prstGeom prst="rect">
            <a:avLst/>
          </a:prstGeom>
        </p:spPr>
      </p:pic>
      <p:pic>
        <p:nvPicPr>
          <p:cNvPr id="15" name="Gráfico 14" descr="Ferramentas">
            <a:extLst>
              <a:ext uri="{FF2B5EF4-FFF2-40B4-BE49-F238E27FC236}">
                <a16:creationId xmlns:a16="http://schemas.microsoft.com/office/drawing/2014/main" id="{4E5BCF39-878F-47AF-80CA-0496C37E23F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406368" y="4018822"/>
            <a:ext cx="909265" cy="909265"/>
          </a:xfrm>
          <a:prstGeom prst="rect">
            <a:avLst/>
          </a:prstGeom>
        </p:spPr>
      </p:pic>
      <p:pic>
        <p:nvPicPr>
          <p:cNvPr id="16" name="Gráfico 15" descr="Peças de quebra-cabeças">
            <a:extLst>
              <a:ext uri="{FF2B5EF4-FFF2-40B4-BE49-F238E27FC236}">
                <a16:creationId xmlns:a16="http://schemas.microsoft.com/office/drawing/2014/main" id="{0B0C551B-2059-4E1B-BFD8-70905BC528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80251" y="3849714"/>
            <a:ext cx="1222976" cy="1222976"/>
          </a:xfrm>
          <a:prstGeom prst="rect">
            <a:avLst/>
          </a:prstGeom>
        </p:spPr>
      </p:pic>
      <p:sp>
        <p:nvSpPr>
          <p:cNvPr id="68" name="Título 1">
            <a:extLst>
              <a:ext uri="{FF2B5EF4-FFF2-40B4-BE49-F238E27FC236}">
                <a16:creationId xmlns:a16="http://schemas.microsoft.com/office/drawing/2014/main" id="{E83AB881-4A59-4096-A130-540591195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298450"/>
            <a:ext cx="9468920" cy="72791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70" name="Espaço Reservado para Texto 69">
            <a:extLst>
              <a:ext uri="{FF2B5EF4-FFF2-40B4-BE49-F238E27FC236}">
                <a16:creationId xmlns:a16="http://schemas.microsoft.com/office/drawing/2014/main" id="{814B978D-43D9-4EC8-BE10-A55C35E22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8782" y="2176390"/>
            <a:ext cx="2778526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00" b="1" i="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1" name="Espaço Reservado para Texto 69">
            <a:extLst>
              <a:ext uri="{FF2B5EF4-FFF2-40B4-BE49-F238E27FC236}">
                <a16:creationId xmlns:a16="http://schemas.microsoft.com/office/drawing/2014/main" id="{8BECFFAF-4F00-4410-A103-F00C95D8E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8782" y="2421372"/>
            <a:ext cx="2778526" cy="94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2" name="Espaço Reservado para Texto 69">
            <a:extLst>
              <a:ext uri="{FF2B5EF4-FFF2-40B4-BE49-F238E27FC236}">
                <a16:creationId xmlns:a16="http://schemas.microsoft.com/office/drawing/2014/main" id="{598B4975-EC57-4ED7-A672-5C9E3D9A8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5522" y="2176390"/>
            <a:ext cx="262930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00" b="1" i="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3" name="Espaço Reservado para Texto 69">
            <a:extLst>
              <a:ext uri="{FF2B5EF4-FFF2-40B4-BE49-F238E27FC236}">
                <a16:creationId xmlns:a16="http://schemas.microsoft.com/office/drawing/2014/main" id="{75EDBA61-DC9E-4639-877F-DB46110ECF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22" y="2421372"/>
            <a:ext cx="2629303" cy="94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4" name="Espaço Reservado para Texto 69">
            <a:extLst>
              <a:ext uri="{FF2B5EF4-FFF2-40B4-BE49-F238E27FC236}">
                <a16:creationId xmlns:a16="http://schemas.microsoft.com/office/drawing/2014/main" id="{07398F63-23D8-4F13-A76A-2F8557CD18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3955" y="2176390"/>
            <a:ext cx="2532048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00" b="1" i="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5" name="Espaço Reservado para Texto 69">
            <a:extLst>
              <a:ext uri="{FF2B5EF4-FFF2-40B4-BE49-F238E27FC236}">
                <a16:creationId xmlns:a16="http://schemas.microsoft.com/office/drawing/2014/main" id="{CBCFC4EC-3D35-4727-9CE9-EFCB9BFA0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23955" y="2421372"/>
            <a:ext cx="2532048" cy="94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6" name="Espaço Reservado para Texto 69">
            <a:extLst>
              <a:ext uri="{FF2B5EF4-FFF2-40B4-BE49-F238E27FC236}">
                <a16:creationId xmlns:a16="http://schemas.microsoft.com/office/drawing/2014/main" id="{0EF21E9B-AB9A-49A2-99F5-5CCD82EA4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4401" y="4004204"/>
            <a:ext cx="2778526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00" b="1" i="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7" name="Espaço Reservado para Texto 69">
            <a:extLst>
              <a:ext uri="{FF2B5EF4-FFF2-40B4-BE49-F238E27FC236}">
                <a16:creationId xmlns:a16="http://schemas.microsoft.com/office/drawing/2014/main" id="{6053855B-D72D-46A0-9A12-7A60367BE4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4401" y="4249186"/>
            <a:ext cx="2778526" cy="94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8" name="Espaço Reservado para Texto 69">
            <a:extLst>
              <a:ext uri="{FF2B5EF4-FFF2-40B4-BE49-F238E27FC236}">
                <a16:creationId xmlns:a16="http://schemas.microsoft.com/office/drawing/2014/main" id="{2914487E-83F8-475C-83A8-9F080FB371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34901" y="4004204"/>
            <a:ext cx="2778526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00" b="1" i="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79" name="Espaço Reservado para Texto 69">
            <a:extLst>
              <a:ext uri="{FF2B5EF4-FFF2-40B4-BE49-F238E27FC236}">
                <a16:creationId xmlns:a16="http://schemas.microsoft.com/office/drawing/2014/main" id="{F6B92555-6DEB-4197-A7FF-D4A06FDFC5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34901" y="4249186"/>
            <a:ext cx="2778526" cy="94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35" name="Imagem 34" descr="Uma imagem contendo desenho&#10;&#10;Descrição gerada automaticamente">
            <a:extLst>
              <a:ext uri="{FF2B5EF4-FFF2-40B4-BE49-F238E27FC236}">
                <a16:creationId xmlns:a16="http://schemas.microsoft.com/office/drawing/2014/main" id="{2953DACB-867D-4D9C-B638-229CB65461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1" y="278258"/>
            <a:ext cx="1729204" cy="6515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D52C4BF-A065-82B7-3DE6-A5F3F86DD68D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37868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_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805D5BA-BA85-483C-9A00-7BDE4B49AEA9}"/>
              </a:ext>
            </a:extLst>
          </p:cNvPr>
          <p:cNvSpPr/>
          <p:nvPr userDrawn="1"/>
        </p:nvSpPr>
        <p:spPr>
          <a:xfrm>
            <a:off x="7184570" y="0"/>
            <a:ext cx="5007429" cy="6858000"/>
          </a:xfrm>
          <a:custGeom>
            <a:avLst/>
            <a:gdLst>
              <a:gd name="connsiteX0" fmla="*/ 2015522 w 6225678"/>
              <a:gd name="connsiteY0" fmla="*/ 0 h 6858000"/>
              <a:gd name="connsiteX1" fmla="*/ 6225678 w 6225678"/>
              <a:gd name="connsiteY1" fmla="*/ 0 h 6858000"/>
              <a:gd name="connsiteX2" fmla="*/ 6225678 w 6225678"/>
              <a:gd name="connsiteY2" fmla="*/ 6858000 h 6858000"/>
              <a:gd name="connsiteX3" fmla="*/ 0 w 6225678"/>
              <a:gd name="connsiteY3" fmla="*/ 6858000 h 6858000"/>
              <a:gd name="connsiteX0" fmla="*/ 2020284 w 6230440"/>
              <a:gd name="connsiteY0" fmla="*/ 0 h 6858000"/>
              <a:gd name="connsiteX1" fmla="*/ 6230440 w 6230440"/>
              <a:gd name="connsiteY1" fmla="*/ 0 h 6858000"/>
              <a:gd name="connsiteX2" fmla="*/ 6230440 w 6230440"/>
              <a:gd name="connsiteY2" fmla="*/ 6858000 h 6858000"/>
              <a:gd name="connsiteX3" fmla="*/ 0 w 6230440"/>
              <a:gd name="connsiteY3" fmla="*/ 6858000 h 6858000"/>
              <a:gd name="connsiteX4" fmla="*/ 2020284 w 62304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440" h="6858000">
                <a:moveTo>
                  <a:pt x="2020284" y="0"/>
                </a:moveTo>
                <a:lnTo>
                  <a:pt x="6230440" y="0"/>
                </a:lnTo>
                <a:lnTo>
                  <a:pt x="6230440" y="6858000"/>
                </a:lnTo>
                <a:lnTo>
                  <a:pt x="0" y="6858000"/>
                </a:lnTo>
                <a:lnTo>
                  <a:pt x="2020284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CEF9AF8E-8FEB-4F4F-A053-557B220EAF55}"/>
              </a:ext>
            </a:extLst>
          </p:cNvPr>
          <p:cNvSpPr/>
          <p:nvPr userDrawn="1"/>
        </p:nvSpPr>
        <p:spPr>
          <a:xfrm>
            <a:off x="7184570" y="0"/>
            <a:ext cx="5007429" cy="6858000"/>
          </a:xfrm>
          <a:custGeom>
            <a:avLst/>
            <a:gdLst>
              <a:gd name="connsiteX0" fmla="*/ 2015522 w 6225678"/>
              <a:gd name="connsiteY0" fmla="*/ 0 h 6858000"/>
              <a:gd name="connsiteX1" fmla="*/ 6225678 w 6225678"/>
              <a:gd name="connsiteY1" fmla="*/ 0 h 6858000"/>
              <a:gd name="connsiteX2" fmla="*/ 6225678 w 6225678"/>
              <a:gd name="connsiteY2" fmla="*/ 6858000 h 6858000"/>
              <a:gd name="connsiteX3" fmla="*/ 0 w 6225678"/>
              <a:gd name="connsiteY3" fmla="*/ 6858000 h 6858000"/>
              <a:gd name="connsiteX0" fmla="*/ 2020284 w 6230440"/>
              <a:gd name="connsiteY0" fmla="*/ 0 h 6858000"/>
              <a:gd name="connsiteX1" fmla="*/ 6230440 w 6230440"/>
              <a:gd name="connsiteY1" fmla="*/ 0 h 6858000"/>
              <a:gd name="connsiteX2" fmla="*/ 6230440 w 6230440"/>
              <a:gd name="connsiteY2" fmla="*/ 6858000 h 6858000"/>
              <a:gd name="connsiteX3" fmla="*/ 0 w 6230440"/>
              <a:gd name="connsiteY3" fmla="*/ 6858000 h 6858000"/>
              <a:gd name="connsiteX4" fmla="*/ 2020284 w 62304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440" h="6858000">
                <a:moveTo>
                  <a:pt x="2020284" y="0"/>
                </a:moveTo>
                <a:lnTo>
                  <a:pt x="6230440" y="0"/>
                </a:lnTo>
                <a:lnTo>
                  <a:pt x="6230440" y="6858000"/>
                </a:lnTo>
                <a:lnTo>
                  <a:pt x="0" y="6858000"/>
                </a:lnTo>
                <a:lnTo>
                  <a:pt x="2020284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CBF57528-504C-43F7-A46F-66EC156205BB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13FF0C5F-ACD3-477B-B410-6EC0EADD0966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Espaço Reservado para Número de Slide 1">
            <a:extLst>
              <a:ext uri="{FF2B5EF4-FFF2-40B4-BE49-F238E27FC236}">
                <a16:creationId xmlns:a16="http://schemas.microsoft.com/office/drawing/2014/main" id="{A82D0F8A-BEBA-496E-8C33-DDBAD2C6A88A}"/>
              </a:ext>
            </a:extLst>
          </p:cNvPr>
          <p:cNvSpPr txBox="1">
            <a:spLocks/>
          </p:cNvSpPr>
          <p:nvPr userDrawn="1"/>
        </p:nvSpPr>
        <p:spPr>
          <a:xfrm>
            <a:off x="11250074" y="6307165"/>
            <a:ext cx="701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E83AB881-4A59-4096-A130-540591195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298450"/>
            <a:ext cx="7034213" cy="72791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</a:t>
            </a:r>
          </a:p>
        </p:txBody>
      </p:sp>
      <p:pic>
        <p:nvPicPr>
          <p:cNvPr id="21" name="Imagem 20" descr="Uma imagem contendo desenho&#10;&#10;Descrição gerada automaticamente">
            <a:extLst>
              <a:ext uri="{FF2B5EF4-FFF2-40B4-BE49-F238E27FC236}">
                <a16:creationId xmlns:a16="http://schemas.microsoft.com/office/drawing/2014/main" id="{AC313DB1-E889-4BCE-94AF-524591017F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1" y="278258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_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676515D3-2565-403F-8DBA-ACC74D02D470}"/>
              </a:ext>
            </a:extLst>
          </p:cNvPr>
          <p:cNvSpPr/>
          <p:nvPr userDrawn="1"/>
        </p:nvSpPr>
        <p:spPr>
          <a:xfrm flipH="1">
            <a:off x="0" y="0"/>
            <a:ext cx="6230440" cy="6858000"/>
          </a:xfrm>
          <a:custGeom>
            <a:avLst/>
            <a:gdLst>
              <a:gd name="connsiteX0" fmla="*/ 2015522 w 6225678"/>
              <a:gd name="connsiteY0" fmla="*/ 0 h 6858000"/>
              <a:gd name="connsiteX1" fmla="*/ 6225678 w 6225678"/>
              <a:gd name="connsiteY1" fmla="*/ 0 h 6858000"/>
              <a:gd name="connsiteX2" fmla="*/ 6225678 w 6225678"/>
              <a:gd name="connsiteY2" fmla="*/ 6858000 h 6858000"/>
              <a:gd name="connsiteX3" fmla="*/ 0 w 6225678"/>
              <a:gd name="connsiteY3" fmla="*/ 6858000 h 6858000"/>
              <a:gd name="connsiteX0" fmla="*/ 2020284 w 6230440"/>
              <a:gd name="connsiteY0" fmla="*/ 0 h 6858000"/>
              <a:gd name="connsiteX1" fmla="*/ 6230440 w 6230440"/>
              <a:gd name="connsiteY1" fmla="*/ 0 h 6858000"/>
              <a:gd name="connsiteX2" fmla="*/ 6230440 w 6230440"/>
              <a:gd name="connsiteY2" fmla="*/ 6858000 h 6858000"/>
              <a:gd name="connsiteX3" fmla="*/ 0 w 6230440"/>
              <a:gd name="connsiteY3" fmla="*/ 6858000 h 6858000"/>
              <a:gd name="connsiteX4" fmla="*/ 2020284 w 62304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440" h="6858000">
                <a:moveTo>
                  <a:pt x="2020284" y="0"/>
                </a:moveTo>
                <a:lnTo>
                  <a:pt x="6230440" y="0"/>
                </a:lnTo>
                <a:lnTo>
                  <a:pt x="6230440" y="6858000"/>
                </a:lnTo>
                <a:lnTo>
                  <a:pt x="0" y="6858000"/>
                </a:lnTo>
                <a:lnTo>
                  <a:pt x="202028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8F6DFE14-A399-463B-9385-0A15C38B56CD}"/>
              </a:ext>
            </a:extLst>
          </p:cNvPr>
          <p:cNvSpPr/>
          <p:nvPr userDrawn="1"/>
        </p:nvSpPr>
        <p:spPr>
          <a:xfrm flipH="1">
            <a:off x="0" y="0"/>
            <a:ext cx="6230440" cy="6858000"/>
          </a:xfrm>
          <a:custGeom>
            <a:avLst/>
            <a:gdLst>
              <a:gd name="connsiteX0" fmla="*/ 2015522 w 6225678"/>
              <a:gd name="connsiteY0" fmla="*/ 0 h 6858000"/>
              <a:gd name="connsiteX1" fmla="*/ 6225678 w 6225678"/>
              <a:gd name="connsiteY1" fmla="*/ 0 h 6858000"/>
              <a:gd name="connsiteX2" fmla="*/ 6225678 w 6225678"/>
              <a:gd name="connsiteY2" fmla="*/ 6858000 h 6858000"/>
              <a:gd name="connsiteX3" fmla="*/ 0 w 6225678"/>
              <a:gd name="connsiteY3" fmla="*/ 6858000 h 6858000"/>
              <a:gd name="connsiteX0" fmla="*/ 2020284 w 6230440"/>
              <a:gd name="connsiteY0" fmla="*/ 0 h 6858000"/>
              <a:gd name="connsiteX1" fmla="*/ 6230440 w 6230440"/>
              <a:gd name="connsiteY1" fmla="*/ 0 h 6858000"/>
              <a:gd name="connsiteX2" fmla="*/ 6230440 w 6230440"/>
              <a:gd name="connsiteY2" fmla="*/ 6858000 h 6858000"/>
              <a:gd name="connsiteX3" fmla="*/ 0 w 6230440"/>
              <a:gd name="connsiteY3" fmla="*/ 6858000 h 6858000"/>
              <a:gd name="connsiteX4" fmla="*/ 2020284 w 62304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440" h="6858000">
                <a:moveTo>
                  <a:pt x="2020284" y="0"/>
                </a:moveTo>
                <a:lnTo>
                  <a:pt x="6230440" y="0"/>
                </a:lnTo>
                <a:lnTo>
                  <a:pt x="6230440" y="6858000"/>
                </a:lnTo>
                <a:lnTo>
                  <a:pt x="0" y="6858000"/>
                </a:lnTo>
                <a:lnTo>
                  <a:pt x="2020284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6363DFB-E7EC-45A2-BDB5-9C9DA6188FEE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13FF0C5F-ACD3-477B-B410-6EC0EADD0966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Espaço Reservado para Número de Slide 1">
            <a:extLst>
              <a:ext uri="{FF2B5EF4-FFF2-40B4-BE49-F238E27FC236}">
                <a16:creationId xmlns:a16="http://schemas.microsoft.com/office/drawing/2014/main" id="{A82D0F8A-BEBA-496E-8C33-DDBAD2C6A88A}"/>
              </a:ext>
            </a:extLst>
          </p:cNvPr>
          <p:cNvSpPr txBox="1">
            <a:spLocks/>
          </p:cNvSpPr>
          <p:nvPr userDrawn="1"/>
        </p:nvSpPr>
        <p:spPr>
          <a:xfrm>
            <a:off x="11250074" y="6307165"/>
            <a:ext cx="701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E83AB881-4A59-4096-A130-540591195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298450"/>
            <a:ext cx="3944937" cy="72791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P/ EDITAR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08772C-6527-9261-D6D7-4DD5994535CE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29043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foto_dup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5074B9D8-6879-4C00-B7A6-28CBD619CEC5}"/>
              </a:ext>
            </a:extLst>
          </p:cNvPr>
          <p:cNvSpPr/>
          <p:nvPr userDrawn="1"/>
        </p:nvSpPr>
        <p:spPr>
          <a:xfrm>
            <a:off x="7683183" y="0"/>
            <a:ext cx="4576141" cy="6858000"/>
          </a:xfrm>
          <a:custGeom>
            <a:avLst/>
            <a:gdLst>
              <a:gd name="connsiteX0" fmla="*/ 2026290 w 4576141"/>
              <a:gd name="connsiteY0" fmla="*/ 0 h 6858000"/>
              <a:gd name="connsiteX1" fmla="*/ 4576141 w 4576141"/>
              <a:gd name="connsiteY1" fmla="*/ 0 h 6858000"/>
              <a:gd name="connsiteX2" fmla="*/ 4576141 w 4576141"/>
              <a:gd name="connsiteY2" fmla="*/ 6858000 h 6858000"/>
              <a:gd name="connsiteX3" fmla="*/ 0 w 45761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6141" h="6858000">
                <a:moveTo>
                  <a:pt x="2026290" y="0"/>
                </a:moveTo>
                <a:lnTo>
                  <a:pt x="4576141" y="0"/>
                </a:lnTo>
                <a:lnTo>
                  <a:pt x="457614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165C476D-D642-4CEE-AC09-56DA33148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0534" y="1102"/>
            <a:ext cx="5117288" cy="6856898"/>
          </a:xfrm>
          <a:custGeom>
            <a:avLst/>
            <a:gdLst>
              <a:gd name="connsiteX0" fmla="*/ 2049721 w 5117288"/>
              <a:gd name="connsiteY0" fmla="*/ 0 h 6856898"/>
              <a:gd name="connsiteX1" fmla="*/ 5117288 w 5117288"/>
              <a:gd name="connsiteY1" fmla="*/ 0 h 6856898"/>
              <a:gd name="connsiteX2" fmla="*/ 3067567 w 5117288"/>
              <a:gd name="connsiteY2" fmla="*/ 6856898 h 6856898"/>
              <a:gd name="connsiteX3" fmla="*/ 0 w 5117288"/>
              <a:gd name="connsiteY3" fmla="*/ 6856898 h 68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288" h="6856898">
                <a:moveTo>
                  <a:pt x="2049721" y="0"/>
                </a:moveTo>
                <a:lnTo>
                  <a:pt x="5117288" y="0"/>
                </a:lnTo>
                <a:lnTo>
                  <a:pt x="3067567" y="6856898"/>
                </a:lnTo>
                <a:lnTo>
                  <a:pt x="0" y="6856898"/>
                </a:lnTo>
                <a:close/>
              </a:path>
            </a:pathLst>
          </a:custGeom>
        </p:spPr>
      </p:pic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E29FC435-CE07-4C64-97B9-E129C51EF730}"/>
              </a:ext>
            </a:extLst>
          </p:cNvPr>
          <p:cNvSpPr/>
          <p:nvPr userDrawn="1"/>
        </p:nvSpPr>
        <p:spPr>
          <a:xfrm>
            <a:off x="0" y="-2"/>
            <a:ext cx="7133781" cy="6858001"/>
          </a:xfrm>
          <a:custGeom>
            <a:avLst/>
            <a:gdLst>
              <a:gd name="connsiteX0" fmla="*/ 0 w 7123067"/>
              <a:gd name="connsiteY0" fmla="*/ 0 h 6858001"/>
              <a:gd name="connsiteX1" fmla="*/ 7123067 w 7123067"/>
              <a:gd name="connsiteY1" fmla="*/ 0 h 6858001"/>
              <a:gd name="connsiteX2" fmla="*/ 5099820 w 7123067"/>
              <a:gd name="connsiteY2" fmla="*/ 6858001 h 6858001"/>
              <a:gd name="connsiteX3" fmla="*/ 0 w 7123067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067" h="6858001">
                <a:moveTo>
                  <a:pt x="0" y="0"/>
                </a:moveTo>
                <a:lnTo>
                  <a:pt x="7123067" y="0"/>
                </a:lnTo>
                <a:lnTo>
                  <a:pt x="5099820" y="6858001"/>
                </a:lnTo>
                <a:lnTo>
                  <a:pt x="0" y="685800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CBF57528-504C-43F7-A46F-66EC156205BB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13FF0C5F-ACD3-477B-B410-6EC0EADD0966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Espaço Reservado para Número de Slide 1">
            <a:extLst>
              <a:ext uri="{FF2B5EF4-FFF2-40B4-BE49-F238E27FC236}">
                <a16:creationId xmlns:a16="http://schemas.microsoft.com/office/drawing/2014/main" id="{A82D0F8A-BEBA-496E-8C33-DDBAD2C6A88A}"/>
              </a:ext>
            </a:extLst>
          </p:cNvPr>
          <p:cNvSpPr txBox="1">
            <a:spLocks/>
          </p:cNvSpPr>
          <p:nvPr userDrawn="1"/>
        </p:nvSpPr>
        <p:spPr>
          <a:xfrm>
            <a:off x="11250074" y="6307165"/>
            <a:ext cx="701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E83AB881-4A59-4096-A130-540591195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298450"/>
            <a:ext cx="5964238" cy="5651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</a:t>
            </a:r>
          </a:p>
        </p:txBody>
      </p:sp>
      <p:sp>
        <p:nvSpPr>
          <p:cNvPr id="39" name="Espaço Reservado para Texto 69">
            <a:extLst>
              <a:ext uri="{FF2B5EF4-FFF2-40B4-BE49-F238E27FC236}">
                <a16:creationId xmlns:a16="http://schemas.microsoft.com/office/drawing/2014/main" id="{C71142CA-E0CD-4A55-B0F9-E47CA50D5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563" y="749652"/>
            <a:ext cx="2778526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2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25" name="Imagem 24" descr="Uma imagem contendo desenho&#10;&#10;Descrição gerada automaticamente">
            <a:extLst>
              <a:ext uri="{FF2B5EF4-FFF2-40B4-BE49-F238E27FC236}">
                <a16:creationId xmlns:a16="http://schemas.microsoft.com/office/drawing/2014/main" id="{F1C4EB27-0520-4B11-8ADA-D0EC956168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1" y="278258"/>
            <a:ext cx="1729204" cy="6515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475AB34-A785-8A10-3F8C-B3A1D9759A66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16678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oto_intei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5490996-5BD4-4A2B-A9C4-FC39D9976D55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13FF0C5F-ACD3-477B-B410-6EC0EADD0966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Espaço Reservado para Número de Slide 1">
            <a:extLst>
              <a:ext uri="{FF2B5EF4-FFF2-40B4-BE49-F238E27FC236}">
                <a16:creationId xmlns:a16="http://schemas.microsoft.com/office/drawing/2014/main" id="{A82D0F8A-BEBA-496E-8C33-DDBAD2C6A88A}"/>
              </a:ext>
            </a:extLst>
          </p:cNvPr>
          <p:cNvSpPr txBox="1">
            <a:spLocks/>
          </p:cNvSpPr>
          <p:nvPr userDrawn="1"/>
        </p:nvSpPr>
        <p:spPr>
          <a:xfrm>
            <a:off x="11250074" y="6307165"/>
            <a:ext cx="701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Número de Slide 1">
            <a:extLst>
              <a:ext uri="{FF2B5EF4-FFF2-40B4-BE49-F238E27FC236}">
                <a16:creationId xmlns:a16="http://schemas.microsoft.com/office/drawing/2014/main" id="{E9F5DA41-8E8F-4D2C-9403-CF854ADFE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0074" y="6307165"/>
            <a:ext cx="701092" cy="365125"/>
          </a:xfrm>
        </p:spPr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E83AB881-4A59-4096-A130-540591195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3" y="298450"/>
            <a:ext cx="5964238" cy="5651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</a:t>
            </a:r>
          </a:p>
        </p:txBody>
      </p:sp>
      <p:sp>
        <p:nvSpPr>
          <p:cNvPr id="39" name="Espaço Reservado para Texto 69">
            <a:extLst>
              <a:ext uri="{FF2B5EF4-FFF2-40B4-BE49-F238E27FC236}">
                <a16:creationId xmlns:a16="http://schemas.microsoft.com/office/drawing/2014/main" id="{C71142CA-E0CD-4A55-B0F9-E47CA50D5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562" y="749652"/>
            <a:ext cx="5075237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B79039-790F-23A7-6518-6033AA880378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8205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á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B8DC70B-76DB-4223-9FFD-AF709527C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1911AA8-B95A-497C-B340-57A7AF800E23}"/>
              </a:ext>
            </a:extLst>
          </p:cNvPr>
          <p:cNvSpPr/>
          <p:nvPr userDrawn="1"/>
        </p:nvSpPr>
        <p:spPr>
          <a:xfrm>
            <a:off x="0" y="0"/>
            <a:ext cx="12191999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1B574C-ECA4-4ED5-9D33-45AE7C96C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3175"/>
            <a:ext cx="12192001" cy="547173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92A1790-CFDF-44F3-ADDD-486A38657642}"/>
              </a:ext>
            </a:extLst>
          </p:cNvPr>
          <p:cNvSpPr/>
          <p:nvPr userDrawn="1"/>
        </p:nvSpPr>
        <p:spPr>
          <a:xfrm>
            <a:off x="-4" y="0"/>
            <a:ext cx="12192003" cy="547173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id="{BAEAA4F2-1184-446F-BC98-656B4D67AE21}"/>
              </a:ext>
            </a:extLst>
          </p:cNvPr>
          <p:cNvSpPr/>
          <p:nvPr userDrawn="1"/>
        </p:nvSpPr>
        <p:spPr>
          <a:xfrm>
            <a:off x="3077184" y="4164013"/>
            <a:ext cx="3039776" cy="1974850"/>
          </a:xfrm>
          <a:prstGeom prst="parallelogram">
            <a:avLst>
              <a:gd name="adj" fmla="val 2950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8FC6AE8C-815A-40C1-A90C-1CA6DE16B38B}"/>
              </a:ext>
            </a:extLst>
          </p:cNvPr>
          <p:cNvSpPr/>
          <p:nvPr userDrawn="1"/>
        </p:nvSpPr>
        <p:spPr>
          <a:xfrm>
            <a:off x="3432888" y="3690914"/>
            <a:ext cx="2903571" cy="847855"/>
          </a:xfrm>
          <a:custGeom>
            <a:avLst/>
            <a:gdLst>
              <a:gd name="connsiteX0" fmla="*/ 253696 w 2903571"/>
              <a:gd name="connsiteY0" fmla="*/ 0 h 847855"/>
              <a:gd name="connsiteX1" fmla="*/ 526863 w 2903571"/>
              <a:gd name="connsiteY1" fmla="*/ 0 h 847855"/>
              <a:gd name="connsiteX2" fmla="*/ 1379132 w 2903571"/>
              <a:gd name="connsiteY2" fmla="*/ 0 h 847855"/>
              <a:gd name="connsiteX3" fmla="*/ 1589134 w 2903571"/>
              <a:gd name="connsiteY3" fmla="*/ 0 h 847855"/>
              <a:gd name="connsiteX4" fmla="*/ 1652299 w 2903571"/>
              <a:gd name="connsiteY4" fmla="*/ 0 h 847855"/>
              <a:gd name="connsiteX5" fmla="*/ 1862301 w 2903571"/>
              <a:gd name="connsiteY5" fmla="*/ 0 h 847855"/>
              <a:gd name="connsiteX6" fmla="*/ 2630404 w 2903571"/>
              <a:gd name="connsiteY6" fmla="*/ 0 h 847855"/>
              <a:gd name="connsiteX7" fmla="*/ 2903571 w 2903571"/>
              <a:gd name="connsiteY7" fmla="*/ 0 h 847855"/>
              <a:gd name="connsiteX8" fmla="*/ 2866974 w 2903571"/>
              <a:gd name="connsiteY8" fmla="*/ 122423 h 847855"/>
              <a:gd name="connsiteX9" fmla="*/ 2868201 w 2903571"/>
              <a:gd name="connsiteY9" fmla="*/ 122423 h 847855"/>
              <a:gd name="connsiteX10" fmla="*/ 2679270 w 2903571"/>
              <a:gd name="connsiteY10" fmla="*/ 754422 h 847855"/>
              <a:gd name="connsiteX11" fmla="*/ 2677809 w 2903571"/>
              <a:gd name="connsiteY11" fmla="*/ 754422 h 847855"/>
              <a:gd name="connsiteX12" fmla="*/ 2649878 w 2903571"/>
              <a:gd name="connsiteY12" fmla="*/ 847855 h 847855"/>
              <a:gd name="connsiteX13" fmla="*/ 2376711 w 2903571"/>
              <a:gd name="connsiteY13" fmla="*/ 847855 h 847855"/>
              <a:gd name="connsiteX14" fmla="*/ 1547153 w 2903571"/>
              <a:gd name="connsiteY14" fmla="*/ 847855 h 847855"/>
              <a:gd name="connsiteX15" fmla="*/ 1375892 w 2903571"/>
              <a:gd name="connsiteY15" fmla="*/ 847855 h 847855"/>
              <a:gd name="connsiteX16" fmla="*/ 1273986 w 2903571"/>
              <a:gd name="connsiteY16" fmla="*/ 847855 h 847855"/>
              <a:gd name="connsiteX17" fmla="*/ 1102725 w 2903571"/>
              <a:gd name="connsiteY17" fmla="*/ 847855 h 847855"/>
              <a:gd name="connsiteX18" fmla="*/ 273167 w 2903571"/>
              <a:gd name="connsiteY18" fmla="*/ 847855 h 847855"/>
              <a:gd name="connsiteX19" fmla="*/ 0 w 2903571"/>
              <a:gd name="connsiteY19" fmla="*/ 847855 h 847855"/>
              <a:gd name="connsiteX20" fmla="*/ 36598 w 2903571"/>
              <a:gd name="connsiteY20" fmla="*/ 725432 h 847855"/>
              <a:gd name="connsiteX21" fmla="*/ 35370 w 2903571"/>
              <a:gd name="connsiteY21" fmla="*/ 725432 h 847855"/>
              <a:gd name="connsiteX22" fmla="*/ 224304 w 2903571"/>
              <a:gd name="connsiteY22" fmla="*/ 93433 h 847855"/>
              <a:gd name="connsiteX23" fmla="*/ 225763 w 2903571"/>
              <a:gd name="connsiteY23" fmla="*/ 93433 h 84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03571" h="847855">
                <a:moveTo>
                  <a:pt x="253696" y="0"/>
                </a:moveTo>
                <a:lnTo>
                  <a:pt x="526863" y="0"/>
                </a:lnTo>
                <a:lnTo>
                  <a:pt x="1379132" y="0"/>
                </a:lnTo>
                <a:lnTo>
                  <a:pt x="1589134" y="0"/>
                </a:lnTo>
                <a:lnTo>
                  <a:pt x="1652299" y="0"/>
                </a:lnTo>
                <a:lnTo>
                  <a:pt x="1862301" y="0"/>
                </a:lnTo>
                <a:lnTo>
                  <a:pt x="2630404" y="0"/>
                </a:lnTo>
                <a:lnTo>
                  <a:pt x="2903571" y="0"/>
                </a:lnTo>
                <a:lnTo>
                  <a:pt x="2866974" y="122423"/>
                </a:lnTo>
                <a:lnTo>
                  <a:pt x="2868201" y="122423"/>
                </a:lnTo>
                <a:lnTo>
                  <a:pt x="2679270" y="754422"/>
                </a:lnTo>
                <a:lnTo>
                  <a:pt x="2677809" y="754422"/>
                </a:lnTo>
                <a:lnTo>
                  <a:pt x="2649878" y="847855"/>
                </a:lnTo>
                <a:lnTo>
                  <a:pt x="2376711" y="847855"/>
                </a:lnTo>
                <a:lnTo>
                  <a:pt x="1547153" y="847855"/>
                </a:lnTo>
                <a:lnTo>
                  <a:pt x="1375892" y="847855"/>
                </a:lnTo>
                <a:lnTo>
                  <a:pt x="1273986" y="847855"/>
                </a:lnTo>
                <a:lnTo>
                  <a:pt x="1102725" y="847855"/>
                </a:lnTo>
                <a:lnTo>
                  <a:pt x="273167" y="847855"/>
                </a:lnTo>
                <a:lnTo>
                  <a:pt x="0" y="847855"/>
                </a:lnTo>
                <a:lnTo>
                  <a:pt x="36598" y="725432"/>
                </a:lnTo>
                <a:lnTo>
                  <a:pt x="35370" y="725432"/>
                </a:lnTo>
                <a:lnTo>
                  <a:pt x="224304" y="93433"/>
                </a:lnTo>
                <a:lnTo>
                  <a:pt x="225763" y="93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2C6E29E5-82E1-4B2F-8FBE-933CC5C3BBB6}"/>
              </a:ext>
            </a:extLst>
          </p:cNvPr>
          <p:cNvSpPr/>
          <p:nvPr userDrawn="1"/>
        </p:nvSpPr>
        <p:spPr>
          <a:xfrm>
            <a:off x="5847482" y="4164013"/>
            <a:ext cx="3039776" cy="1974850"/>
          </a:xfrm>
          <a:prstGeom prst="parallelogram">
            <a:avLst>
              <a:gd name="adj" fmla="val 2950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8B81550A-6AC5-40A2-B888-EE1F81297956}"/>
              </a:ext>
            </a:extLst>
          </p:cNvPr>
          <p:cNvSpPr/>
          <p:nvPr userDrawn="1"/>
        </p:nvSpPr>
        <p:spPr>
          <a:xfrm>
            <a:off x="6203186" y="3690914"/>
            <a:ext cx="2903571" cy="847855"/>
          </a:xfrm>
          <a:custGeom>
            <a:avLst/>
            <a:gdLst>
              <a:gd name="connsiteX0" fmla="*/ 253696 w 2903571"/>
              <a:gd name="connsiteY0" fmla="*/ 0 h 847855"/>
              <a:gd name="connsiteX1" fmla="*/ 526863 w 2903571"/>
              <a:gd name="connsiteY1" fmla="*/ 0 h 847855"/>
              <a:gd name="connsiteX2" fmla="*/ 1379132 w 2903571"/>
              <a:gd name="connsiteY2" fmla="*/ 0 h 847855"/>
              <a:gd name="connsiteX3" fmla="*/ 1589134 w 2903571"/>
              <a:gd name="connsiteY3" fmla="*/ 0 h 847855"/>
              <a:gd name="connsiteX4" fmla="*/ 1652299 w 2903571"/>
              <a:gd name="connsiteY4" fmla="*/ 0 h 847855"/>
              <a:gd name="connsiteX5" fmla="*/ 1862301 w 2903571"/>
              <a:gd name="connsiteY5" fmla="*/ 0 h 847855"/>
              <a:gd name="connsiteX6" fmla="*/ 2630404 w 2903571"/>
              <a:gd name="connsiteY6" fmla="*/ 0 h 847855"/>
              <a:gd name="connsiteX7" fmla="*/ 2903571 w 2903571"/>
              <a:gd name="connsiteY7" fmla="*/ 0 h 847855"/>
              <a:gd name="connsiteX8" fmla="*/ 2866974 w 2903571"/>
              <a:gd name="connsiteY8" fmla="*/ 122423 h 847855"/>
              <a:gd name="connsiteX9" fmla="*/ 2868201 w 2903571"/>
              <a:gd name="connsiteY9" fmla="*/ 122423 h 847855"/>
              <a:gd name="connsiteX10" fmla="*/ 2679270 w 2903571"/>
              <a:gd name="connsiteY10" fmla="*/ 754422 h 847855"/>
              <a:gd name="connsiteX11" fmla="*/ 2677809 w 2903571"/>
              <a:gd name="connsiteY11" fmla="*/ 754422 h 847855"/>
              <a:gd name="connsiteX12" fmla="*/ 2649878 w 2903571"/>
              <a:gd name="connsiteY12" fmla="*/ 847855 h 847855"/>
              <a:gd name="connsiteX13" fmla="*/ 2376711 w 2903571"/>
              <a:gd name="connsiteY13" fmla="*/ 847855 h 847855"/>
              <a:gd name="connsiteX14" fmla="*/ 1547153 w 2903571"/>
              <a:gd name="connsiteY14" fmla="*/ 847855 h 847855"/>
              <a:gd name="connsiteX15" fmla="*/ 1375892 w 2903571"/>
              <a:gd name="connsiteY15" fmla="*/ 847855 h 847855"/>
              <a:gd name="connsiteX16" fmla="*/ 1273986 w 2903571"/>
              <a:gd name="connsiteY16" fmla="*/ 847855 h 847855"/>
              <a:gd name="connsiteX17" fmla="*/ 1102725 w 2903571"/>
              <a:gd name="connsiteY17" fmla="*/ 847855 h 847855"/>
              <a:gd name="connsiteX18" fmla="*/ 273167 w 2903571"/>
              <a:gd name="connsiteY18" fmla="*/ 847855 h 847855"/>
              <a:gd name="connsiteX19" fmla="*/ 0 w 2903571"/>
              <a:gd name="connsiteY19" fmla="*/ 847855 h 847855"/>
              <a:gd name="connsiteX20" fmla="*/ 36598 w 2903571"/>
              <a:gd name="connsiteY20" fmla="*/ 725432 h 847855"/>
              <a:gd name="connsiteX21" fmla="*/ 35370 w 2903571"/>
              <a:gd name="connsiteY21" fmla="*/ 725432 h 847855"/>
              <a:gd name="connsiteX22" fmla="*/ 224304 w 2903571"/>
              <a:gd name="connsiteY22" fmla="*/ 93433 h 847855"/>
              <a:gd name="connsiteX23" fmla="*/ 225763 w 2903571"/>
              <a:gd name="connsiteY23" fmla="*/ 93433 h 84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03571" h="847855">
                <a:moveTo>
                  <a:pt x="253696" y="0"/>
                </a:moveTo>
                <a:lnTo>
                  <a:pt x="526863" y="0"/>
                </a:lnTo>
                <a:lnTo>
                  <a:pt x="1379132" y="0"/>
                </a:lnTo>
                <a:lnTo>
                  <a:pt x="1589134" y="0"/>
                </a:lnTo>
                <a:lnTo>
                  <a:pt x="1652299" y="0"/>
                </a:lnTo>
                <a:lnTo>
                  <a:pt x="1862301" y="0"/>
                </a:lnTo>
                <a:lnTo>
                  <a:pt x="2630404" y="0"/>
                </a:lnTo>
                <a:lnTo>
                  <a:pt x="2903571" y="0"/>
                </a:lnTo>
                <a:lnTo>
                  <a:pt x="2866974" y="122423"/>
                </a:lnTo>
                <a:lnTo>
                  <a:pt x="2868201" y="122423"/>
                </a:lnTo>
                <a:lnTo>
                  <a:pt x="2679270" y="754422"/>
                </a:lnTo>
                <a:lnTo>
                  <a:pt x="2677809" y="754422"/>
                </a:lnTo>
                <a:lnTo>
                  <a:pt x="2649878" y="847855"/>
                </a:lnTo>
                <a:lnTo>
                  <a:pt x="2376711" y="847855"/>
                </a:lnTo>
                <a:lnTo>
                  <a:pt x="1547153" y="847855"/>
                </a:lnTo>
                <a:lnTo>
                  <a:pt x="1375892" y="847855"/>
                </a:lnTo>
                <a:lnTo>
                  <a:pt x="1273986" y="847855"/>
                </a:lnTo>
                <a:lnTo>
                  <a:pt x="1102725" y="847855"/>
                </a:lnTo>
                <a:lnTo>
                  <a:pt x="273167" y="847855"/>
                </a:lnTo>
                <a:lnTo>
                  <a:pt x="0" y="847855"/>
                </a:lnTo>
                <a:lnTo>
                  <a:pt x="36598" y="725432"/>
                </a:lnTo>
                <a:lnTo>
                  <a:pt x="35370" y="725432"/>
                </a:lnTo>
                <a:lnTo>
                  <a:pt x="224304" y="93433"/>
                </a:lnTo>
                <a:lnTo>
                  <a:pt x="225763" y="93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Paralelogramo 14">
            <a:extLst>
              <a:ext uri="{FF2B5EF4-FFF2-40B4-BE49-F238E27FC236}">
                <a16:creationId xmlns:a16="http://schemas.microsoft.com/office/drawing/2014/main" id="{6F572BAA-0C4A-4ABD-8BEE-385918FA4FFC}"/>
              </a:ext>
            </a:extLst>
          </p:cNvPr>
          <p:cNvSpPr/>
          <p:nvPr userDrawn="1"/>
        </p:nvSpPr>
        <p:spPr>
          <a:xfrm>
            <a:off x="304377" y="4164013"/>
            <a:ext cx="3039776" cy="1974850"/>
          </a:xfrm>
          <a:prstGeom prst="parallelogram">
            <a:avLst>
              <a:gd name="adj" fmla="val 29502"/>
            </a:avLst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5802FF3F-F10D-4DC0-A966-B9F2DDE44949}"/>
              </a:ext>
            </a:extLst>
          </p:cNvPr>
          <p:cNvSpPr/>
          <p:nvPr userDrawn="1"/>
        </p:nvSpPr>
        <p:spPr>
          <a:xfrm>
            <a:off x="660081" y="3690914"/>
            <a:ext cx="2903571" cy="847855"/>
          </a:xfrm>
          <a:custGeom>
            <a:avLst/>
            <a:gdLst>
              <a:gd name="connsiteX0" fmla="*/ 253696 w 2903571"/>
              <a:gd name="connsiteY0" fmla="*/ 0 h 847855"/>
              <a:gd name="connsiteX1" fmla="*/ 526863 w 2903571"/>
              <a:gd name="connsiteY1" fmla="*/ 0 h 847855"/>
              <a:gd name="connsiteX2" fmla="*/ 1379132 w 2903571"/>
              <a:gd name="connsiteY2" fmla="*/ 0 h 847855"/>
              <a:gd name="connsiteX3" fmla="*/ 1589134 w 2903571"/>
              <a:gd name="connsiteY3" fmla="*/ 0 h 847855"/>
              <a:gd name="connsiteX4" fmla="*/ 1652299 w 2903571"/>
              <a:gd name="connsiteY4" fmla="*/ 0 h 847855"/>
              <a:gd name="connsiteX5" fmla="*/ 1862301 w 2903571"/>
              <a:gd name="connsiteY5" fmla="*/ 0 h 847855"/>
              <a:gd name="connsiteX6" fmla="*/ 2630404 w 2903571"/>
              <a:gd name="connsiteY6" fmla="*/ 0 h 847855"/>
              <a:gd name="connsiteX7" fmla="*/ 2903571 w 2903571"/>
              <a:gd name="connsiteY7" fmla="*/ 0 h 847855"/>
              <a:gd name="connsiteX8" fmla="*/ 2866974 w 2903571"/>
              <a:gd name="connsiteY8" fmla="*/ 122423 h 847855"/>
              <a:gd name="connsiteX9" fmla="*/ 2868201 w 2903571"/>
              <a:gd name="connsiteY9" fmla="*/ 122423 h 847855"/>
              <a:gd name="connsiteX10" fmla="*/ 2679270 w 2903571"/>
              <a:gd name="connsiteY10" fmla="*/ 754422 h 847855"/>
              <a:gd name="connsiteX11" fmla="*/ 2677809 w 2903571"/>
              <a:gd name="connsiteY11" fmla="*/ 754422 h 847855"/>
              <a:gd name="connsiteX12" fmla="*/ 2649878 w 2903571"/>
              <a:gd name="connsiteY12" fmla="*/ 847855 h 847855"/>
              <a:gd name="connsiteX13" fmla="*/ 2376711 w 2903571"/>
              <a:gd name="connsiteY13" fmla="*/ 847855 h 847855"/>
              <a:gd name="connsiteX14" fmla="*/ 1547153 w 2903571"/>
              <a:gd name="connsiteY14" fmla="*/ 847855 h 847855"/>
              <a:gd name="connsiteX15" fmla="*/ 1375892 w 2903571"/>
              <a:gd name="connsiteY15" fmla="*/ 847855 h 847855"/>
              <a:gd name="connsiteX16" fmla="*/ 1273986 w 2903571"/>
              <a:gd name="connsiteY16" fmla="*/ 847855 h 847855"/>
              <a:gd name="connsiteX17" fmla="*/ 1102725 w 2903571"/>
              <a:gd name="connsiteY17" fmla="*/ 847855 h 847855"/>
              <a:gd name="connsiteX18" fmla="*/ 273167 w 2903571"/>
              <a:gd name="connsiteY18" fmla="*/ 847855 h 847855"/>
              <a:gd name="connsiteX19" fmla="*/ 0 w 2903571"/>
              <a:gd name="connsiteY19" fmla="*/ 847855 h 847855"/>
              <a:gd name="connsiteX20" fmla="*/ 36598 w 2903571"/>
              <a:gd name="connsiteY20" fmla="*/ 725432 h 847855"/>
              <a:gd name="connsiteX21" fmla="*/ 35370 w 2903571"/>
              <a:gd name="connsiteY21" fmla="*/ 725432 h 847855"/>
              <a:gd name="connsiteX22" fmla="*/ 224304 w 2903571"/>
              <a:gd name="connsiteY22" fmla="*/ 93433 h 847855"/>
              <a:gd name="connsiteX23" fmla="*/ 225763 w 2903571"/>
              <a:gd name="connsiteY23" fmla="*/ 93433 h 84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03571" h="847855">
                <a:moveTo>
                  <a:pt x="253696" y="0"/>
                </a:moveTo>
                <a:lnTo>
                  <a:pt x="526863" y="0"/>
                </a:lnTo>
                <a:lnTo>
                  <a:pt x="1379132" y="0"/>
                </a:lnTo>
                <a:lnTo>
                  <a:pt x="1589134" y="0"/>
                </a:lnTo>
                <a:lnTo>
                  <a:pt x="1652299" y="0"/>
                </a:lnTo>
                <a:lnTo>
                  <a:pt x="1862301" y="0"/>
                </a:lnTo>
                <a:lnTo>
                  <a:pt x="2630404" y="0"/>
                </a:lnTo>
                <a:lnTo>
                  <a:pt x="2903571" y="0"/>
                </a:lnTo>
                <a:lnTo>
                  <a:pt x="2866974" y="122423"/>
                </a:lnTo>
                <a:lnTo>
                  <a:pt x="2868201" y="122423"/>
                </a:lnTo>
                <a:lnTo>
                  <a:pt x="2679270" y="754422"/>
                </a:lnTo>
                <a:lnTo>
                  <a:pt x="2677809" y="754422"/>
                </a:lnTo>
                <a:lnTo>
                  <a:pt x="2649878" y="847855"/>
                </a:lnTo>
                <a:lnTo>
                  <a:pt x="2376711" y="847855"/>
                </a:lnTo>
                <a:lnTo>
                  <a:pt x="1547153" y="847855"/>
                </a:lnTo>
                <a:lnTo>
                  <a:pt x="1375892" y="847855"/>
                </a:lnTo>
                <a:lnTo>
                  <a:pt x="1273986" y="847855"/>
                </a:lnTo>
                <a:lnTo>
                  <a:pt x="1102725" y="847855"/>
                </a:lnTo>
                <a:lnTo>
                  <a:pt x="273167" y="847855"/>
                </a:lnTo>
                <a:lnTo>
                  <a:pt x="0" y="847855"/>
                </a:lnTo>
                <a:lnTo>
                  <a:pt x="36598" y="725432"/>
                </a:lnTo>
                <a:lnTo>
                  <a:pt x="35370" y="725432"/>
                </a:lnTo>
                <a:lnTo>
                  <a:pt x="224304" y="93433"/>
                </a:lnTo>
                <a:lnTo>
                  <a:pt x="225763" y="93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DE2AD15-C799-47AE-8578-630FC56ECF55}"/>
              </a:ext>
            </a:extLst>
          </p:cNvPr>
          <p:cNvSpPr txBox="1"/>
          <p:nvPr userDrawn="1"/>
        </p:nvSpPr>
        <p:spPr>
          <a:xfrm>
            <a:off x="578270" y="3396908"/>
            <a:ext cx="1419691" cy="132343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pt-BR" sz="8000" b="1" i="1">
                <a:ln w="28575">
                  <a:solidFill>
                    <a:schemeClr val="bg1"/>
                  </a:solidFill>
                </a:ln>
                <a:noFill/>
                <a:effectLst/>
                <a:latin typeface="+mj-lt"/>
              </a:rPr>
              <a:t>1.</a:t>
            </a:r>
            <a:endParaRPr lang="pt-BR" sz="8000" b="1" i="1">
              <a:ln w="28575"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584A458-BB11-4425-87EC-35D828284130}"/>
              </a:ext>
            </a:extLst>
          </p:cNvPr>
          <p:cNvSpPr txBox="1"/>
          <p:nvPr userDrawn="1"/>
        </p:nvSpPr>
        <p:spPr>
          <a:xfrm>
            <a:off x="3336573" y="3396908"/>
            <a:ext cx="1419691" cy="132343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pt-BR" sz="8000" b="1" i="1">
                <a:ln w="28575">
                  <a:solidFill>
                    <a:schemeClr val="bg1"/>
                  </a:solidFill>
                </a:ln>
                <a:noFill/>
                <a:effectLst/>
                <a:latin typeface="+mj-lt"/>
              </a:rPr>
              <a:t>2.</a:t>
            </a:r>
            <a:endParaRPr lang="pt-BR" sz="8000" b="1" i="1">
              <a:ln w="28575"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76B03BF-2444-4D30-9D04-7DAE65DA0C9D}"/>
              </a:ext>
            </a:extLst>
          </p:cNvPr>
          <p:cNvSpPr txBox="1"/>
          <p:nvPr userDrawn="1"/>
        </p:nvSpPr>
        <p:spPr>
          <a:xfrm>
            <a:off x="6001144" y="3396908"/>
            <a:ext cx="1419691" cy="132343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pt-BR" sz="8000" b="1" i="1">
                <a:ln w="28575">
                  <a:solidFill>
                    <a:schemeClr val="bg1"/>
                  </a:solidFill>
                </a:ln>
                <a:noFill/>
                <a:effectLst/>
                <a:latin typeface="+mj-lt"/>
              </a:rPr>
              <a:t>3.</a:t>
            </a:r>
            <a:endParaRPr lang="pt-BR" sz="8000" b="1" i="1">
              <a:ln w="28575"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2A1DDD-C461-461A-A5C0-3726154D17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9572" y="1433439"/>
            <a:ext cx="4582886" cy="286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200" kern="1200" spc="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2" name="Espaço Reservado para Texto 3">
            <a:extLst>
              <a:ext uri="{FF2B5EF4-FFF2-40B4-BE49-F238E27FC236}">
                <a16:creationId xmlns:a16="http://schemas.microsoft.com/office/drawing/2014/main" id="{EF9E0AEE-8F1E-49CA-99D9-EFFA1A6C2E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9572" y="1730650"/>
            <a:ext cx="7167860" cy="1751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400" b="1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4" name="Espaço Reservado para Texto 43">
            <a:extLst>
              <a:ext uri="{FF2B5EF4-FFF2-40B4-BE49-F238E27FC236}">
                <a16:creationId xmlns:a16="http://schemas.microsoft.com/office/drawing/2014/main" id="{F29F0A3C-FA5E-4494-90E1-CDAC5AD0B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271" y="4645058"/>
            <a:ext cx="2049471" cy="1299775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pt-BR" sz="12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5" name="Espaço Reservado para Texto 43">
            <a:extLst>
              <a:ext uri="{FF2B5EF4-FFF2-40B4-BE49-F238E27FC236}">
                <a16:creationId xmlns:a16="http://schemas.microsoft.com/office/drawing/2014/main" id="{6E6C0F82-C2F7-4052-A650-F84515E4B4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8871" y="4645058"/>
            <a:ext cx="2049471" cy="1299775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pt-BR" sz="12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6" name="Espaço Reservado para Texto 43">
            <a:extLst>
              <a:ext uri="{FF2B5EF4-FFF2-40B4-BE49-F238E27FC236}">
                <a16:creationId xmlns:a16="http://schemas.microsoft.com/office/drawing/2014/main" id="{8D71ABA2-EE37-4EDB-9D79-8D892DC034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22" y="4645058"/>
            <a:ext cx="2049471" cy="1299775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lang="pt-BR" sz="12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49" name="Espaço Reservado para Texto 48">
            <a:extLst>
              <a:ext uri="{FF2B5EF4-FFF2-40B4-BE49-F238E27FC236}">
                <a16:creationId xmlns:a16="http://schemas.microsoft.com/office/drawing/2014/main" id="{68806143-A017-4715-B1A7-45AAF64DCF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750" y="3713231"/>
            <a:ext cx="1335476" cy="787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pt-BR" sz="16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50" name="Espaço Reservado para Texto 48">
            <a:extLst>
              <a:ext uri="{FF2B5EF4-FFF2-40B4-BE49-F238E27FC236}">
                <a16:creationId xmlns:a16="http://schemas.microsoft.com/office/drawing/2014/main" id="{83F9DE66-1B21-4F48-B5CD-FE69A74C5C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4131" y="3713231"/>
            <a:ext cx="1335476" cy="787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pt-BR" sz="16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sp>
        <p:nvSpPr>
          <p:cNvPr id="51" name="Espaço Reservado para Texto 48">
            <a:extLst>
              <a:ext uri="{FF2B5EF4-FFF2-40B4-BE49-F238E27FC236}">
                <a16:creationId xmlns:a16="http://schemas.microsoft.com/office/drawing/2014/main" id="{1B1BBAB5-DD13-41C3-A125-B495AAF8C5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7481" y="3713231"/>
            <a:ext cx="1335476" cy="787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pt-BR" sz="16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</a:t>
            </a:r>
          </a:p>
        </p:txBody>
      </p:sp>
      <p:pic>
        <p:nvPicPr>
          <p:cNvPr id="39" name="Imagem 38" descr="Uma imagem contendo desenho&#10;&#10;Descrição gerada automaticamente">
            <a:extLst>
              <a:ext uri="{FF2B5EF4-FFF2-40B4-BE49-F238E27FC236}">
                <a16:creationId xmlns:a16="http://schemas.microsoft.com/office/drawing/2014/main" id="{530610FE-E550-41C2-A4F8-12079B2FD3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003128-5EB8-275F-9A6A-750A4BCBF524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2171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1911AA8-B95A-497C-B340-57A7AF800E23}"/>
              </a:ext>
            </a:extLst>
          </p:cNvPr>
          <p:cNvSpPr/>
          <p:nvPr userDrawn="1"/>
        </p:nvSpPr>
        <p:spPr>
          <a:xfrm>
            <a:off x="0" y="0"/>
            <a:ext cx="12191999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1175CD-9A72-48EB-9357-5F70AFD41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310" y="143175"/>
            <a:ext cx="1412163" cy="4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B8DC70B-76DB-4223-9FFD-AF709527C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1DC19D-674B-42FD-BE3C-F22F23C96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298450"/>
            <a:ext cx="9468920" cy="72791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2FA14A-307E-4AB9-AC85-BA498F02D3F6}"/>
              </a:ext>
            </a:extLst>
          </p:cNvPr>
          <p:cNvSpPr txBox="1"/>
          <p:nvPr userDrawn="1"/>
        </p:nvSpPr>
        <p:spPr>
          <a:xfrm>
            <a:off x="223310" y="6362828"/>
            <a:ext cx="278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+mn-lt"/>
              </a:rPr>
              <a:t>APRESENTAÇÃO INSTITUCIONAL | 2024</a:t>
            </a:r>
          </a:p>
        </p:txBody>
      </p:sp>
    </p:spTree>
    <p:extLst>
      <p:ext uri="{BB962C8B-B14F-4D97-AF65-F5344CB8AC3E}">
        <p14:creationId xmlns:p14="http://schemas.microsoft.com/office/powerpoint/2010/main" val="26655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9D4E0BAC-DAC2-8B95-12DE-8A572836B25C}"/>
              </a:ext>
            </a:extLst>
          </p:cNvPr>
          <p:cNvSpPr/>
          <p:nvPr userDrawn="1"/>
        </p:nvSpPr>
        <p:spPr>
          <a:xfrm>
            <a:off x="0" y="0"/>
            <a:ext cx="12191999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64C7B91-4F8D-F57A-C059-B77564DBC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EDFFE9FE-5FE5-30E2-8057-625DAA618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277426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F5919685-BDE7-014B-5974-0CD42DA49D5C}"/>
              </a:ext>
            </a:extLst>
          </p:cNvPr>
          <p:cNvSpPr/>
          <p:nvPr userDrawn="1"/>
        </p:nvSpPr>
        <p:spPr>
          <a:xfrm>
            <a:off x="0" y="0"/>
            <a:ext cx="12192003" cy="5277425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168EFA10-DA45-CA5B-31AB-320E89340C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0265" y="4636449"/>
            <a:ext cx="8584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262626"/>
                </a:solidFill>
                <a:latin typeface="Roboto Light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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DE JANEIRO    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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MACAÉ    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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    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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     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 </a:t>
            </a:r>
            <a:r>
              <a:rPr lang="en-US" altLang="pt-B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MINAS GERAIS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8BB3666C-E635-4468-C1B0-D5BA6509B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443" y="349710"/>
            <a:ext cx="917115" cy="415115"/>
          </a:xfrm>
          <a:prstGeom prst="rect">
            <a:avLst/>
          </a:prstGeom>
        </p:spPr>
      </p:pic>
      <p:pic>
        <p:nvPicPr>
          <p:cNvPr id="48" name="Imagem 47" descr="Uma imagem contendo desenho&#10;&#10;Descrição gerada automaticamente">
            <a:extLst>
              <a:ext uri="{FF2B5EF4-FFF2-40B4-BE49-F238E27FC236}">
                <a16:creationId xmlns:a16="http://schemas.microsoft.com/office/drawing/2014/main" id="{6AF26FF9-6459-600D-5B2A-4F20F6139C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" y="189163"/>
            <a:ext cx="1953962" cy="73620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2BA865-BC9D-8ADC-73D7-2AC9A8A414AE}"/>
              </a:ext>
            </a:extLst>
          </p:cNvPr>
          <p:cNvSpPr txBox="1"/>
          <p:nvPr userDrawn="1"/>
        </p:nvSpPr>
        <p:spPr>
          <a:xfrm>
            <a:off x="4610865" y="4301759"/>
            <a:ext cx="3043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spc="6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F6803F-FE4F-7633-99DD-BC5B31F48C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432" y="5740680"/>
            <a:ext cx="1677717" cy="36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7CA8C4-065B-D046-17E5-4C611AA2D7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612" y="5712399"/>
            <a:ext cx="109989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4A79DF-0ECC-B83C-67ED-89A08652B4C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394" y="5693977"/>
            <a:ext cx="1173508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FD4D68-60D8-B932-FB2D-591852A8C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071" y="5760647"/>
            <a:ext cx="1600153" cy="326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B2FFFD1-9750-CDF4-7BE5-23AAECFDD3D0}"/>
              </a:ext>
            </a:extLst>
          </p:cNvPr>
          <p:cNvSpPr txBox="1"/>
          <p:nvPr userDrawn="1"/>
        </p:nvSpPr>
        <p:spPr>
          <a:xfrm>
            <a:off x="4376403" y="5358742"/>
            <a:ext cx="2434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do </a:t>
            </a:r>
            <a:r>
              <a:rPr lang="pt-BR" sz="10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Priner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78A398-C1BE-9725-3087-3B4D4312850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957646" y="5716045"/>
            <a:ext cx="1534115" cy="351666"/>
          </a:xfrm>
          <a:prstGeom prst="rect">
            <a:avLst/>
          </a:prstGeom>
        </p:spPr>
      </p:pic>
      <p:pic>
        <p:nvPicPr>
          <p:cNvPr id="10" name="Imagem 9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9AEF95DF-3F04-494C-10FE-55B0DEB14B1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54" y="5712399"/>
            <a:ext cx="1173507" cy="4168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56A8D39-AEA7-F1FC-82EF-9C377B870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28692"/>
          <a:stretch/>
        </p:blipFill>
        <p:spPr>
          <a:xfrm>
            <a:off x="2415686" y="6196941"/>
            <a:ext cx="1201895" cy="512547"/>
          </a:xfrm>
          <a:prstGeom prst="rect">
            <a:avLst/>
          </a:prstGeom>
        </p:spPr>
      </p:pic>
      <p:pic>
        <p:nvPicPr>
          <p:cNvPr id="12" name="Imagem 11" descr="Logotipo, nome da empresa&#10;&#10;Descrição gerada automaticamente">
            <a:extLst>
              <a:ext uri="{FF2B5EF4-FFF2-40B4-BE49-F238E27FC236}">
                <a16:creationId xmlns:a16="http://schemas.microsoft.com/office/drawing/2014/main" id="{BC9C2A0B-6AD8-92C6-995E-B37E2DE0BC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26" y="6338233"/>
            <a:ext cx="931016" cy="32957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6FB5CB3-2E78-8697-76E2-F53E0C78091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849020" y="6344150"/>
            <a:ext cx="1420760" cy="261159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C7C70701-B400-CEBF-DA96-F8776AADF2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7" y="6376062"/>
            <a:ext cx="1362813" cy="25391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A9B8CD2-743A-7542-A8BB-979F3C23022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37071" y="6220242"/>
            <a:ext cx="984478" cy="5721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90CC155-8DA8-9DC0-191D-9378F329B4C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515853" y="6164630"/>
            <a:ext cx="888540" cy="6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A16-9735-49E7-874B-93B46E50BCC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D7185-8659-4567-8AD6-5D2C11F2BC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424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A16-9735-49E7-874B-93B46E50BCC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D7185-8659-4567-8AD6-5D2C11F2BC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3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A Empr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F86B82-28E6-49AF-8694-3236A703E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ECE4B11-4FC0-4439-A681-6903B55CAFA1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DAFAAE7-C16F-4CBA-BB79-CE5E9305D08D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Gráfico 34" descr="Pincel grande">
            <a:extLst>
              <a:ext uri="{FF2B5EF4-FFF2-40B4-BE49-F238E27FC236}">
                <a16:creationId xmlns:a16="http://schemas.microsoft.com/office/drawing/2014/main" id="{B24B5635-D8A5-49AC-A0D9-152316D658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225228FC-8DAB-4438-A398-109DE8816E8C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Gráfico 36" descr="Trabalhador da construção civil">
            <a:extLst>
              <a:ext uri="{FF2B5EF4-FFF2-40B4-BE49-F238E27FC236}">
                <a16:creationId xmlns:a16="http://schemas.microsoft.com/office/drawing/2014/main" id="{89670FD5-13E4-4F41-BFAE-EBADF05EB5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id="{ADC3BCFA-107B-43E7-BB40-7EF385234849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Gráfico 38" descr="Ferramentas">
            <a:extLst>
              <a:ext uri="{FF2B5EF4-FFF2-40B4-BE49-F238E27FC236}">
                <a16:creationId xmlns:a16="http://schemas.microsoft.com/office/drawing/2014/main" id="{172AD575-E947-4E4B-9D08-6538AFB0E2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1448BE57-0CFF-45DB-99F4-F1AC93C2EC9E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B73A7C5-44F2-4379-B644-F643079C837A}"/>
              </a:ext>
            </a:extLst>
          </p:cNvPr>
          <p:cNvSpPr txBox="1"/>
          <p:nvPr userDrawn="1"/>
        </p:nvSpPr>
        <p:spPr>
          <a:xfrm>
            <a:off x="1114425" y="2986131"/>
            <a:ext cx="3067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200">
                <a:solidFill>
                  <a:schemeClr val="accent5"/>
                </a:solidFill>
              </a:rPr>
              <a:t>GRUPO PRINER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7235DD5-6E4F-4EB7-9C24-7455932C9D4F}"/>
              </a:ext>
            </a:extLst>
          </p:cNvPr>
          <p:cNvSpPr txBox="1"/>
          <p:nvPr userDrawn="1"/>
        </p:nvSpPr>
        <p:spPr>
          <a:xfrm>
            <a:off x="1114424" y="3324685"/>
            <a:ext cx="3895723" cy="4312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A EMPRESA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B87B341-597B-4DB4-AC1C-208AC81D4C6C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5A20821-2742-4AE8-981E-66800352F68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9" name="Imagem 28" descr="Uma imagem contendo desenho&#10;&#10;Descrição gerada automaticamente">
            <a:extLst>
              <a:ext uri="{FF2B5EF4-FFF2-40B4-BE49-F238E27FC236}">
                <a16:creationId xmlns:a16="http://schemas.microsoft.com/office/drawing/2014/main" id="{7ABA13DC-A912-42B3-90FA-14AF91126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Serv / Tec / Inov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BD8A5499-CBA7-4BD5-9595-6E52D690D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C1D8AEB6-C454-47D6-A57A-54B48CED811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7235DD5-6E4F-4EB7-9C24-7455932C9D4F}"/>
              </a:ext>
            </a:extLst>
          </p:cNvPr>
          <p:cNvSpPr txBox="1"/>
          <p:nvPr userDrawn="1"/>
        </p:nvSpPr>
        <p:spPr>
          <a:xfrm>
            <a:off x="1114424" y="2789225"/>
            <a:ext cx="3895723" cy="1364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SERVIÇOS</a:t>
            </a:r>
          </a:p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TECNOLOGIA</a:t>
            </a:r>
          </a:p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INOVAÇÃO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B55788-E256-4E06-9D09-F65342888B24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934B4754-DF06-47B6-A317-A0F45406AE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78BE2008-111D-4936-A7A5-3BB852427C00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DAE46803-BF0B-4318-8EBC-D0E2BAF9E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79A12AD-773A-4812-A748-05AB08C4591D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Ferramentas">
            <a:extLst>
              <a:ext uri="{FF2B5EF4-FFF2-40B4-BE49-F238E27FC236}">
                <a16:creationId xmlns:a16="http://schemas.microsoft.com/office/drawing/2014/main" id="{5C36DB27-3D64-430F-8C17-35B10B4F6EE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0CF71D6-D867-4DB8-BC47-0680BA455ACA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113113-CD60-4536-A91A-486B9ABFBC37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E98FEA-AB56-49A5-80E4-7E67B01F21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34" name="Imagem 33" descr="Uma imagem contendo desenho&#10;&#10;Descrição gerada automaticamente">
            <a:extLst>
              <a:ext uri="{FF2B5EF4-FFF2-40B4-BE49-F238E27FC236}">
                <a16:creationId xmlns:a16="http://schemas.microsoft.com/office/drawing/2014/main" id="{C5866DDE-CA03-4FA5-8B25-C86B2B48A1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Ac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D6AC1AC8-AF93-43B3-8E6C-22363B01B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A6F2B43B-32E5-4EA0-B1A5-BC998CA7D7E4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7235DD5-6E4F-4EB7-9C24-7455932C9D4F}"/>
              </a:ext>
            </a:extLst>
          </p:cNvPr>
          <p:cNvSpPr txBox="1"/>
          <p:nvPr userDrawn="1"/>
        </p:nvSpPr>
        <p:spPr>
          <a:xfrm>
            <a:off x="1114424" y="3203951"/>
            <a:ext cx="3895723" cy="517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ACESSO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08F2882-A2A9-4CA4-97B8-94080887B581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18B41847-D1CA-4D51-814D-52203EC9B0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11345531-F825-4887-BE76-FC50EB916C82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3E36B28A-76D0-4FD1-8D4C-9DC0EAC8F8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EC04FCA4-FB3A-4826-A54D-2423A10C6735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Ferramentas">
            <a:extLst>
              <a:ext uri="{FF2B5EF4-FFF2-40B4-BE49-F238E27FC236}">
                <a16:creationId xmlns:a16="http://schemas.microsoft.com/office/drawing/2014/main" id="{CE0E93B5-1E21-4D86-9C2F-CC1169731F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3A5445F-AB7F-4EEC-A34C-A92C0719C5DD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A37F3F-B5DA-4076-9B19-640DB88F9EB9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2E93276-3132-4B6D-A73B-D628811E25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48A5CDF1-A6D2-45FB-A6A7-5617325D78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Pintura Indust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88D7F832-483A-4410-A90B-BDC37EC29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3C07A9CA-5658-41FA-8911-8A0D96DCF993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7235DD5-6E4F-4EB7-9C24-7455932C9D4F}"/>
              </a:ext>
            </a:extLst>
          </p:cNvPr>
          <p:cNvSpPr txBox="1"/>
          <p:nvPr userDrawn="1"/>
        </p:nvSpPr>
        <p:spPr>
          <a:xfrm>
            <a:off x="1114424" y="2992355"/>
            <a:ext cx="3895723" cy="941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PINTURA INDUSTRIAL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D15E016-CBC0-4DB8-8E87-41F4A538B860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E68B3FC9-6A69-4F78-85C8-7A478FC6A2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91C61EE-DE6A-4FD0-AFFF-A0ED62B6968B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A8E53205-11C5-47BE-9B9E-424EA7C63D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946BF4F2-BDE3-4578-8948-FA6925C6C737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Ferramentas">
            <a:extLst>
              <a:ext uri="{FF2B5EF4-FFF2-40B4-BE49-F238E27FC236}">
                <a16:creationId xmlns:a16="http://schemas.microsoft.com/office/drawing/2014/main" id="{1061E039-4253-4600-8526-2F2C83D46B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0B2AFED-D851-487B-A661-95491C1854B5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332479-05FD-44EA-B9D5-F46D3A335F80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34167BF-2036-43F4-9603-9B6645E4AD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9AA122E3-A85A-492C-A68D-FD5888206B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Isolamento Térm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DE19E93F-21CF-40B3-ABEA-DC3D7C5EE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AF088165-CED5-45E8-844C-DAC1870A0A7E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7235DD5-6E4F-4EB7-9C24-7455932C9D4F}"/>
              </a:ext>
            </a:extLst>
          </p:cNvPr>
          <p:cNvSpPr txBox="1"/>
          <p:nvPr userDrawn="1"/>
        </p:nvSpPr>
        <p:spPr>
          <a:xfrm>
            <a:off x="1114424" y="2992355"/>
            <a:ext cx="3895723" cy="941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ISOLAMENTO TÉRMICO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D412387-9954-4A0F-AB99-E9FD4F40B4BF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1833C416-5093-4B4C-8EF9-D3C2323963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89FE78D-F1BA-4E8B-9F06-F3F80EE83E23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FB47DC1C-1130-488F-82F2-3F0C00563E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6FB8E9FF-709E-46DB-8CD0-1FC6342EF2F5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 descr="Ferramentas">
            <a:extLst>
              <a:ext uri="{FF2B5EF4-FFF2-40B4-BE49-F238E27FC236}">
                <a16:creationId xmlns:a16="http://schemas.microsoft.com/office/drawing/2014/main" id="{789DC690-2962-455C-B97D-A1D6F81AE3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087A304-CA4C-4BED-B9DE-C834A3912941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E0E7AE-15FE-4765-ABD3-565DBC5C773A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7368778-F403-467C-A124-D91A010A0B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FE6C0C2F-1A6B-4C65-A2DF-E2C103736E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Hab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2FDCFE8C-FD82-4041-AD54-B7F940C9A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92FF6238-F875-42AA-9665-2B1A247E1F9C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3508C-8C61-4122-A9FE-A7A87A0E846A}"/>
              </a:ext>
            </a:extLst>
          </p:cNvPr>
          <p:cNvSpPr txBox="1"/>
          <p:nvPr userDrawn="1"/>
        </p:nvSpPr>
        <p:spPr>
          <a:xfrm>
            <a:off x="1114424" y="3203951"/>
            <a:ext cx="3895723" cy="517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HABITAT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060FFE9-11ED-40CA-B578-13F9FD0AAD30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0F9F70C3-B08B-41AC-9EBE-634C1F4B0A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8316AC6-8150-46FA-B74A-B3AA37A92904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7818ED1B-8972-4CF8-A8AF-806C6E41C73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75960681-79E8-4514-9D21-E2CA89816E1C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Ferramentas">
            <a:extLst>
              <a:ext uri="{FF2B5EF4-FFF2-40B4-BE49-F238E27FC236}">
                <a16:creationId xmlns:a16="http://schemas.microsoft.com/office/drawing/2014/main" id="{FF8E3C21-2FB2-4CDE-BCA9-7BD8E940AE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BDF5076-5225-4B92-B9F3-B840DFBF32BA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0F7277-E2A0-408B-802C-B54422799D8A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2B3034D-334F-408F-9A0D-F8F78A1F589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3174F127-3F83-4886-BC09-CC34CFC59C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- Insp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2FDCFE8C-FD82-4041-AD54-B7F940C9A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92FF6238-F875-42AA-9665-2B1A247E1F9C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5869405-649F-4B7A-B0C8-C6B1E3BBA9E3}"/>
              </a:ext>
            </a:extLst>
          </p:cNvPr>
          <p:cNvSpPr/>
          <p:nvPr userDrawn="1"/>
        </p:nvSpPr>
        <p:spPr>
          <a:xfrm>
            <a:off x="5629275" y="649441"/>
            <a:ext cx="5620799" cy="5479897"/>
          </a:xfrm>
          <a:custGeom>
            <a:avLst/>
            <a:gdLst>
              <a:gd name="connsiteX0" fmla="*/ 3010178 w 5646742"/>
              <a:gd name="connsiteY0" fmla="*/ 3134131 h 5661431"/>
              <a:gd name="connsiteX1" fmla="*/ 4121428 w 5646742"/>
              <a:gd name="connsiteY1" fmla="*/ 3134131 h 5661431"/>
              <a:gd name="connsiteX2" fmla="*/ 3389261 w 5646742"/>
              <a:gd name="connsiteY2" fmla="*/ 5661431 h 5661431"/>
              <a:gd name="connsiteX3" fmla="*/ 2278011 w 5646742"/>
              <a:gd name="connsiteY3" fmla="*/ 5661431 h 5661431"/>
              <a:gd name="connsiteX4" fmla="*/ 732167 w 5646742"/>
              <a:gd name="connsiteY4" fmla="*/ 2620916 h 5661431"/>
              <a:gd name="connsiteX5" fmla="*/ 1843417 w 5646742"/>
              <a:gd name="connsiteY5" fmla="*/ 2620916 h 5661431"/>
              <a:gd name="connsiteX6" fmla="*/ 1111250 w 5646742"/>
              <a:gd name="connsiteY6" fmla="*/ 5148216 h 5661431"/>
              <a:gd name="connsiteX7" fmla="*/ 0 w 5646742"/>
              <a:gd name="connsiteY7" fmla="*/ 5148216 h 5661431"/>
              <a:gd name="connsiteX8" fmla="*/ 2056142 w 5646742"/>
              <a:gd name="connsiteY8" fmla="*/ 2247309 h 5661431"/>
              <a:gd name="connsiteX9" fmla="*/ 3167392 w 5646742"/>
              <a:gd name="connsiteY9" fmla="*/ 2247309 h 5661431"/>
              <a:gd name="connsiteX10" fmla="*/ 2435225 w 5646742"/>
              <a:gd name="connsiteY10" fmla="*/ 4774609 h 5661431"/>
              <a:gd name="connsiteX11" fmla="*/ 1323975 w 5646742"/>
              <a:gd name="connsiteY11" fmla="*/ 4774609 h 5661431"/>
              <a:gd name="connsiteX12" fmla="*/ 4535492 w 5646742"/>
              <a:gd name="connsiteY12" fmla="*/ 2066334 h 5661431"/>
              <a:gd name="connsiteX13" fmla="*/ 5646742 w 5646742"/>
              <a:gd name="connsiteY13" fmla="*/ 2066334 h 5661431"/>
              <a:gd name="connsiteX14" fmla="*/ 4914575 w 5646742"/>
              <a:gd name="connsiteY14" fmla="*/ 4593634 h 5661431"/>
              <a:gd name="connsiteX15" fmla="*/ 3803325 w 5646742"/>
              <a:gd name="connsiteY15" fmla="*/ 4593634 h 5661431"/>
              <a:gd name="connsiteX16" fmla="*/ 2379668 w 5646742"/>
              <a:gd name="connsiteY16" fmla="*/ 1147577 h 5661431"/>
              <a:gd name="connsiteX17" fmla="*/ 3490918 w 5646742"/>
              <a:gd name="connsiteY17" fmla="*/ 1147577 h 5661431"/>
              <a:gd name="connsiteX18" fmla="*/ 3199443 w 5646742"/>
              <a:gd name="connsiteY18" fmla="*/ 2153693 h 5661431"/>
              <a:gd name="connsiteX19" fmla="*/ 2088193 w 5646742"/>
              <a:gd name="connsiteY19" fmla="*/ 2153693 h 5661431"/>
              <a:gd name="connsiteX20" fmla="*/ 3771274 w 5646742"/>
              <a:gd name="connsiteY20" fmla="*/ 523828 h 5661431"/>
              <a:gd name="connsiteX21" fmla="*/ 4882524 w 5646742"/>
              <a:gd name="connsiteY21" fmla="*/ 523828 h 5661431"/>
              <a:gd name="connsiteX22" fmla="*/ 4150357 w 5646742"/>
              <a:gd name="connsiteY22" fmla="*/ 3051128 h 5661431"/>
              <a:gd name="connsiteX23" fmla="*/ 3039107 w 5646742"/>
              <a:gd name="connsiteY23" fmla="*/ 3051128 h 5661431"/>
              <a:gd name="connsiteX24" fmla="*/ 1496385 w 5646742"/>
              <a:gd name="connsiteY24" fmla="*/ 0 h 5661431"/>
              <a:gd name="connsiteX25" fmla="*/ 2607635 w 5646742"/>
              <a:gd name="connsiteY25" fmla="*/ 0 h 5661431"/>
              <a:gd name="connsiteX26" fmla="*/ 1875468 w 5646742"/>
              <a:gd name="connsiteY26" fmla="*/ 2527300 h 5661431"/>
              <a:gd name="connsiteX27" fmla="*/ 764218 w 5646742"/>
              <a:gd name="connsiteY27" fmla="*/ 2527300 h 566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46742" h="5661431">
                <a:moveTo>
                  <a:pt x="3010178" y="3134131"/>
                </a:moveTo>
                <a:lnTo>
                  <a:pt x="4121428" y="3134131"/>
                </a:lnTo>
                <a:lnTo>
                  <a:pt x="3389261" y="5661431"/>
                </a:lnTo>
                <a:lnTo>
                  <a:pt x="2278011" y="5661431"/>
                </a:lnTo>
                <a:close/>
                <a:moveTo>
                  <a:pt x="732167" y="2620916"/>
                </a:moveTo>
                <a:lnTo>
                  <a:pt x="1843417" y="2620916"/>
                </a:lnTo>
                <a:lnTo>
                  <a:pt x="1111250" y="5148216"/>
                </a:lnTo>
                <a:lnTo>
                  <a:pt x="0" y="5148216"/>
                </a:lnTo>
                <a:close/>
                <a:moveTo>
                  <a:pt x="2056142" y="2247309"/>
                </a:moveTo>
                <a:lnTo>
                  <a:pt x="3167392" y="2247309"/>
                </a:lnTo>
                <a:lnTo>
                  <a:pt x="2435225" y="4774609"/>
                </a:lnTo>
                <a:lnTo>
                  <a:pt x="1323975" y="4774609"/>
                </a:lnTo>
                <a:close/>
                <a:moveTo>
                  <a:pt x="4535492" y="2066334"/>
                </a:moveTo>
                <a:lnTo>
                  <a:pt x="5646742" y="2066334"/>
                </a:lnTo>
                <a:lnTo>
                  <a:pt x="4914575" y="4593634"/>
                </a:lnTo>
                <a:lnTo>
                  <a:pt x="3803325" y="4593634"/>
                </a:lnTo>
                <a:close/>
                <a:moveTo>
                  <a:pt x="2379668" y="1147577"/>
                </a:moveTo>
                <a:lnTo>
                  <a:pt x="3490918" y="1147577"/>
                </a:lnTo>
                <a:lnTo>
                  <a:pt x="3199443" y="2153693"/>
                </a:lnTo>
                <a:lnTo>
                  <a:pt x="2088193" y="2153693"/>
                </a:lnTo>
                <a:close/>
                <a:moveTo>
                  <a:pt x="3771274" y="523828"/>
                </a:moveTo>
                <a:lnTo>
                  <a:pt x="4882524" y="523828"/>
                </a:lnTo>
                <a:lnTo>
                  <a:pt x="4150357" y="3051128"/>
                </a:lnTo>
                <a:lnTo>
                  <a:pt x="3039107" y="3051128"/>
                </a:lnTo>
                <a:close/>
                <a:moveTo>
                  <a:pt x="1496385" y="0"/>
                </a:moveTo>
                <a:lnTo>
                  <a:pt x="2607635" y="0"/>
                </a:lnTo>
                <a:lnTo>
                  <a:pt x="1875468" y="2527300"/>
                </a:lnTo>
                <a:lnTo>
                  <a:pt x="764218" y="252730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3508C-8C61-4122-A9FE-A7A87A0E846A}"/>
              </a:ext>
            </a:extLst>
          </p:cNvPr>
          <p:cNvSpPr txBox="1"/>
          <p:nvPr userDrawn="1"/>
        </p:nvSpPr>
        <p:spPr>
          <a:xfrm>
            <a:off x="286352" y="2781886"/>
            <a:ext cx="7292069" cy="941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ENGENHARIA DE INTEGRIDADE</a:t>
            </a:r>
          </a:p>
          <a:p>
            <a:pPr>
              <a:lnSpc>
                <a:spcPts val="3300"/>
              </a:lnSpc>
            </a:pPr>
            <a:r>
              <a:rPr lang="pt-BR" sz="3200" b="1" i="0" spc="0">
                <a:solidFill>
                  <a:schemeClr val="bg1"/>
                </a:solidFill>
                <a:effectLst/>
                <a:latin typeface="+mj-lt"/>
              </a:rPr>
              <a:t>E INSPEÇÃO</a:t>
            </a:r>
            <a:endParaRPr lang="pt-BR" sz="3200" b="1" spc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060FFE9-11ED-40CA-B578-13F9FD0AAD30}"/>
              </a:ext>
            </a:extLst>
          </p:cNvPr>
          <p:cNvSpPr/>
          <p:nvPr userDrawn="1"/>
        </p:nvSpPr>
        <p:spPr>
          <a:xfrm>
            <a:off x="1805866" y="5404161"/>
            <a:ext cx="502029" cy="5020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Pincel grande">
            <a:extLst>
              <a:ext uri="{FF2B5EF4-FFF2-40B4-BE49-F238E27FC236}">
                <a16:creationId xmlns:a16="http://schemas.microsoft.com/office/drawing/2014/main" id="{0F9F70C3-B08B-41AC-9EBE-634C1F4B0A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12638" y="5512209"/>
            <a:ext cx="288000" cy="28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8316AC6-8150-46FA-B74A-B3AA37A92904}"/>
              </a:ext>
            </a:extLst>
          </p:cNvPr>
          <p:cNvSpPr/>
          <p:nvPr userDrawn="1"/>
        </p:nvSpPr>
        <p:spPr>
          <a:xfrm>
            <a:off x="1204085" y="5404161"/>
            <a:ext cx="502029" cy="502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Trabalhador da construção civil">
            <a:extLst>
              <a:ext uri="{FF2B5EF4-FFF2-40B4-BE49-F238E27FC236}">
                <a16:creationId xmlns:a16="http://schemas.microsoft.com/office/drawing/2014/main" id="{7818ED1B-8972-4CF8-A8AF-806C6E41C73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0857" y="5511175"/>
            <a:ext cx="288000" cy="28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75960681-79E8-4514-9D21-E2CA89816E1C}"/>
              </a:ext>
            </a:extLst>
          </p:cNvPr>
          <p:cNvSpPr/>
          <p:nvPr userDrawn="1"/>
        </p:nvSpPr>
        <p:spPr>
          <a:xfrm>
            <a:off x="2394319" y="5404161"/>
            <a:ext cx="502029" cy="5020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Ferramentas">
            <a:extLst>
              <a:ext uri="{FF2B5EF4-FFF2-40B4-BE49-F238E27FC236}">
                <a16:creationId xmlns:a16="http://schemas.microsoft.com/office/drawing/2014/main" id="{FF8E3C21-2FB2-4CDE-BCA9-7BD8E940AE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6820" y="5511175"/>
            <a:ext cx="288000" cy="288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BDF5076-5225-4B92-B9F3-B840DFBF32BA}"/>
              </a:ext>
            </a:extLst>
          </p:cNvPr>
          <p:cNvSpPr/>
          <p:nvPr userDrawn="1"/>
        </p:nvSpPr>
        <p:spPr>
          <a:xfrm>
            <a:off x="2969833" y="5404161"/>
            <a:ext cx="502029" cy="5020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0F7277-E2A0-408B-802C-B54422799D8A}"/>
              </a:ext>
            </a:extLst>
          </p:cNvPr>
          <p:cNvSpPr txBox="1"/>
          <p:nvPr userDrawn="1"/>
        </p:nvSpPr>
        <p:spPr>
          <a:xfrm>
            <a:off x="3579218" y="5568343"/>
            <a:ext cx="1659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spc="200">
                <a:solidFill>
                  <a:schemeClr val="bg1"/>
                </a:solidFill>
              </a:rPr>
              <a:t>priner.com.br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2B3034D-334F-408F-9A0D-F8F78A1F589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29072" y="5545701"/>
            <a:ext cx="366714" cy="223217"/>
          </a:xfrm>
          <a:prstGeom prst="rect">
            <a:avLst/>
          </a:prstGeom>
        </p:spPr>
      </p:pic>
      <p:pic>
        <p:nvPicPr>
          <p:cNvPr id="27" name="Imagem 26" descr="Uma imagem contendo desenho&#10;&#10;Descrição gerada automaticamente">
            <a:extLst>
              <a:ext uri="{FF2B5EF4-FFF2-40B4-BE49-F238E27FC236}">
                <a16:creationId xmlns:a16="http://schemas.microsoft.com/office/drawing/2014/main" id="{7392FE59-63BD-4D8D-931B-579A6EA1DA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" y="227836"/>
            <a:ext cx="1729204" cy="6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C7323C1B-F177-4147-9DF0-EA735719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4" y="298450"/>
            <a:ext cx="9565326" cy="674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4636D25-FB3F-4A3A-A183-B2CA7C4B28B2}"/>
              </a:ext>
            </a:extLst>
          </p:cNvPr>
          <p:cNvSpPr/>
          <p:nvPr userDrawn="1"/>
        </p:nvSpPr>
        <p:spPr>
          <a:xfrm>
            <a:off x="0" y="6349295"/>
            <a:ext cx="11415557" cy="2808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E65CB5-578B-43C2-BC87-27075EA4F46D}"/>
              </a:ext>
            </a:extLst>
          </p:cNvPr>
          <p:cNvSpPr/>
          <p:nvPr userDrawn="1"/>
        </p:nvSpPr>
        <p:spPr>
          <a:xfrm rot="20767874">
            <a:off x="10865651" y="6398538"/>
            <a:ext cx="1380128" cy="280869"/>
          </a:xfrm>
          <a:custGeom>
            <a:avLst/>
            <a:gdLst>
              <a:gd name="connsiteX0" fmla="*/ 1380128 w 1380128"/>
              <a:gd name="connsiteY0" fmla="*/ 0 h 280869"/>
              <a:gd name="connsiteX1" fmla="*/ 1310783 w 1380128"/>
              <a:gd name="connsiteY1" fmla="*/ 280869 h 280869"/>
              <a:gd name="connsiteX2" fmla="*/ 0 w 1380128"/>
              <a:gd name="connsiteY2" fmla="*/ 280869 h 280869"/>
              <a:gd name="connsiteX3" fmla="*/ 69346 w 1380128"/>
              <a:gd name="connsiteY3" fmla="*/ 0 h 28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128" h="280869">
                <a:moveTo>
                  <a:pt x="1380128" y="0"/>
                </a:moveTo>
                <a:lnTo>
                  <a:pt x="1310783" y="280869"/>
                </a:lnTo>
                <a:lnTo>
                  <a:pt x="0" y="280869"/>
                </a:lnTo>
                <a:lnTo>
                  <a:pt x="6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F482CCB2-B370-4412-A112-1E1EC8ED2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074" y="6307165"/>
            <a:ext cx="701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5A4F062-259F-44F6-A66A-A29034E88C0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944EF60-D2E5-4548-9225-2B8EC2D777B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473393" y="298450"/>
            <a:ext cx="1412163" cy="4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77" r:id="rId9"/>
    <p:sldLayoutId id="2147483678" r:id="rId10"/>
    <p:sldLayoutId id="2147483666" r:id="rId11"/>
    <p:sldLayoutId id="2147483667" r:id="rId12"/>
    <p:sldLayoutId id="2147483668" r:id="rId13"/>
    <p:sldLayoutId id="2147483669" r:id="rId14"/>
    <p:sldLayoutId id="2147483671" r:id="rId15"/>
    <p:sldLayoutId id="2147483672" r:id="rId16"/>
    <p:sldLayoutId id="2147483675" r:id="rId17"/>
    <p:sldLayoutId id="2147483673" r:id="rId18"/>
    <p:sldLayoutId id="2147483674" r:id="rId19"/>
    <p:sldLayoutId id="2147483658" r:id="rId20"/>
    <p:sldLayoutId id="2147483659" r:id="rId21"/>
    <p:sldLayoutId id="2147483676" r:id="rId22"/>
    <p:sldLayoutId id="2147483680" r:id="rId23"/>
    <p:sldLayoutId id="214748368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189" userDrawn="1">
          <p15:clr>
            <a:srgbClr val="F26B43"/>
          </p15:clr>
        </p15:guide>
        <p15:guide id="5" orient="horz" pos="3861" userDrawn="1">
          <p15:clr>
            <a:srgbClr val="F26B43"/>
          </p15:clr>
        </p15:guide>
        <p15:guide id="6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6.gif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7.gif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ri.priner.com.br/a-companhia/relatorio-de-sustentabilidade/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hyperlink" Target="https://www.priner.com.br/sobre/#codigosepoliticas" TargetMode="Externa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elogramo 10"/>
          <p:cNvSpPr/>
          <p:nvPr/>
        </p:nvSpPr>
        <p:spPr>
          <a:xfrm>
            <a:off x="5534997" y="3400425"/>
            <a:ext cx="2675553" cy="1571625"/>
          </a:xfrm>
          <a:prstGeom prst="parallelogram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aralelogramo 11"/>
          <p:cNvSpPr/>
          <p:nvPr/>
        </p:nvSpPr>
        <p:spPr>
          <a:xfrm>
            <a:off x="5944572" y="1752600"/>
            <a:ext cx="2675553" cy="1571625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aralelogramo 12"/>
          <p:cNvSpPr/>
          <p:nvPr/>
        </p:nvSpPr>
        <p:spPr>
          <a:xfrm>
            <a:off x="6344623" y="104775"/>
            <a:ext cx="2675553" cy="1571625"/>
          </a:xfrm>
          <a:prstGeom prst="parallelogram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Paralelogramo 13"/>
          <p:cNvSpPr/>
          <p:nvPr/>
        </p:nvSpPr>
        <p:spPr>
          <a:xfrm>
            <a:off x="5144472" y="5048250"/>
            <a:ext cx="2675553" cy="1571625"/>
          </a:xfrm>
          <a:prstGeom prst="parallelogram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00" y="604580"/>
            <a:ext cx="2505672" cy="88490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4774"/>
            <a:ext cx="5334000" cy="15854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5034438"/>
            <a:ext cx="5514975" cy="158543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752600"/>
            <a:ext cx="4762499" cy="158543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9" y="3400424"/>
            <a:ext cx="6057899" cy="15854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742950"/>
            <a:ext cx="229743" cy="43076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6" y="2404587"/>
            <a:ext cx="229743" cy="43076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49" y="4052412"/>
            <a:ext cx="229743" cy="43076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41" y="5686426"/>
            <a:ext cx="229743" cy="430768"/>
          </a:xfrm>
          <a:prstGeom prst="rect">
            <a:avLst/>
          </a:prstGeom>
        </p:spPr>
      </p:pic>
      <p:sp>
        <p:nvSpPr>
          <p:cNvPr id="30" name="Caixa de Texto 47"/>
          <p:cNvSpPr txBox="1"/>
          <p:nvPr/>
        </p:nvSpPr>
        <p:spPr>
          <a:xfrm>
            <a:off x="8440293" y="831771"/>
            <a:ext cx="2418710" cy="3419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>
                <a:solidFill>
                  <a:schemeClr val="bg1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INDUSTRIAIS</a:t>
            </a:r>
            <a:endParaRPr lang="pt-BR" sz="1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 de Texto 47"/>
          <p:cNvSpPr txBox="1"/>
          <p:nvPr/>
        </p:nvSpPr>
        <p:spPr>
          <a:xfrm>
            <a:off x="8058148" y="2417208"/>
            <a:ext cx="2418710" cy="3419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>
                <a:solidFill>
                  <a:schemeClr val="bg1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ENGENHARIA DE INTEGRIDADE E INSPEÇÃO</a:t>
            </a:r>
            <a:endParaRPr lang="pt-BR" sz="1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aixa de Texto 47"/>
          <p:cNvSpPr txBox="1"/>
          <p:nvPr/>
        </p:nvSpPr>
        <p:spPr>
          <a:xfrm>
            <a:off x="7707187" y="4194095"/>
            <a:ext cx="2418710" cy="3419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>
                <a:solidFill>
                  <a:schemeClr val="bg1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INFRAESTRUTURA</a:t>
            </a:r>
            <a:endParaRPr lang="pt-BR" sz="1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ixa de Texto 47"/>
          <p:cNvSpPr txBox="1"/>
          <p:nvPr/>
        </p:nvSpPr>
        <p:spPr>
          <a:xfrm>
            <a:off x="7245390" y="5825012"/>
            <a:ext cx="2418710" cy="3419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>
                <a:solidFill>
                  <a:schemeClr val="bg1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INDUSTRIAL</a:t>
            </a:r>
            <a:endParaRPr lang="pt-BR" sz="14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D045367-58D6-220C-5254-BD8DFD13D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8" y="4747093"/>
            <a:ext cx="1132813" cy="649819"/>
          </a:xfrm>
          <a:prstGeom prst="rect">
            <a:avLst/>
          </a:prstGeom>
        </p:spPr>
      </p:pic>
      <p:sp>
        <p:nvSpPr>
          <p:cNvPr id="16" name="Caixa de Texto 47">
            <a:extLst>
              <a:ext uri="{FF2B5EF4-FFF2-40B4-BE49-F238E27FC236}">
                <a16:creationId xmlns:a16="http://schemas.microsoft.com/office/drawing/2014/main" id="{70AD2309-61CC-8CB9-4A9A-F5FC8DBE2E19}"/>
              </a:ext>
            </a:extLst>
          </p:cNvPr>
          <p:cNvSpPr txBox="1"/>
          <p:nvPr/>
        </p:nvSpPr>
        <p:spPr>
          <a:xfrm>
            <a:off x="62488" y="2138428"/>
            <a:ext cx="6033512" cy="8062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300" dirty="0">
                <a:solidFill>
                  <a:srgbClr val="004B76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Tratamento de Superfície e Corte em Concreto com </a:t>
            </a:r>
            <a:r>
              <a:rPr lang="pt-BR" sz="2300" b="1" dirty="0">
                <a:solidFill>
                  <a:srgbClr val="004B76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Hidrojato de Ultra Alta Pressão (UAP)</a:t>
            </a:r>
            <a:endParaRPr lang="pt-BR" sz="23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BC813D-F5CD-8844-3F0E-6E669D0F8371}"/>
              </a:ext>
            </a:extLst>
          </p:cNvPr>
          <p:cNvSpPr txBox="1"/>
          <p:nvPr/>
        </p:nvSpPr>
        <p:spPr>
          <a:xfrm>
            <a:off x="1921741" y="4817417"/>
            <a:ext cx="3034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dirty="0">
                <a:effectLst/>
                <a:latin typeface="UniSansRegular" panose="00000500000000000000" pitchFamily="2" charset="0"/>
              </a:rPr>
              <a:t>Congresso Brasileiro de Pontes e Estruturas</a:t>
            </a:r>
            <a:br>
              <a:rPr lang="pt-BR" sz="1200" i="0" dirty="0">
                <a:effectLst/>
                <a:latin typeface="UniSansRegular" panose="00000500000000000000" pitchFamily="2" charset="0"/>
              </a:rPr>
            </a:br>
            <a:r>
              <a:rPr lang="pt-BR" sz="1200" i="0" dirty="0">
                <a:effectLst/>
                <a:latin typeface="UniSansRegular" panose="00000500000000000000" pitchFamily="2" charset="0"/>
              </a:rPr>
              <a:t>12 e 13 de maio de 2025</a:t>
            </a:r>
            <a:endParaRPr lang="pt-BR" sz="1200" dirty="0">
              <a:latin typeface="UniSans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9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322F-5113-578A-97BE-493D92E9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A56E016B-AC99-6E8C-2D67-D6589C6EBDC5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0B3D7DA-13EA-9DCA-C9ED-E5FD44233262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CEAE75C1-AFE0-9A13-DFF1-EBCE93B4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7351313-D5C4-A629-462B-71BFE6DEB8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17" y="474651"/>
            <a:ext cx="10880694" cy="5908697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678C3D5F-E907-A716-BFC0-4D8807703BCC}"/>
              </a:ext>
            </a:extLst>
          </p:cNvPr>
          <p:cNvSpPr txBox="1">
            <a:spLocks/>
          </p:cNvSpPr>
          <p:nvPr/>
        </p:nvSpPr>
        <p:spPr>
          <a:xfrm>
            <a:off x="560250" y="1521733"/>
            <a:ext cx="4118724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>
              <a:solidFill>
                <a:schemeClr val="bg1"/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Foto em preto e branco">
            <a:extLst>
              <a:ext uri="{FF2B5EF4-FFF2-40B4-BE49-F238E27FC236}">
                <a16:creationId xmlns:a16="http://schemas.microsoft.com/office/drawing/2014/main" id="{3C9AC28D-F15D-0066-4921-4239C682D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3" b="22325"/>
          <a:stretch/>
        </p:blipFill>
        <p:spPr>
          <a:xfrm>
            <a:off x="1278127" y="2189023"/>
            <a:ext cx="7839876" cy="35417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C7A7B65-AA86-198F-F407-FEBF604390BF}"/>
              </a:ext>
            </a:extLst>
          </p:cNvPr>
          <p:cNvSpPr txBox="1">
            <a:spLocks/>
          </p:cNvSpPr>
          <p:nvPr/>
        </p:nvSpPr>
        <p:spPr>
          <a:xfrm>
            <a:off x="526273" y="1341542"/>
            <a:ext cx="5740962" cy="4327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ILUSTRAÇÃO DA TÉCNICA  EM REMOÇÃO DE CONCRETO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FD0FE79-E46D-261D-337B-1728916D3DD2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 de Texto 47">
            <a:extLst>
              <a:ext uri="{FF2B5EF4-FFF2-40B4-BE49-F238E27FC236}">
                <a16:creationId xmlns:a16="http://schemas.microsoft.com/office/drawing/2014/main" id="{713DEB04-E88F-B044-1E6B-7D4270BAFC7B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32723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6D54-B16A-11FD-14E6-0B7EF21B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851255C5-7A05-B936-2860-36722DBEC122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5237B1E-B121-F88C-3349-F0DAF3EC1518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7AB5BBDE-1DFB-3A1F-755B-915018399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BEBC460-068E-CE8E-16D0-2CF66CBCD7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6" y="483704"/>
            <a:ext cx="10880694" cy="590869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C9B53EA-994C-5B9B-9AE9-F9A6DEA9A7DF}"/>
              </a:ext>
            </a:extLst>
          </p:cNvPr>
          <p:cNvSpPr/>
          <p:nvPr/>
        </p:nvSpPr>
        <p:spPr>
          <a:xfrm flipH="1">
            <a:off x="5669992" y="2227457"/>
            <a:ext cx="48037" cy="3204923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E7BD8044-A484-FB2D-3D73-717A71D49A68}"/>
              </a:ext>
            </a:extLst>
          </p:cNvPr>
          <p:cNvSpPr txBox="1">
            <a:spLocks/>
          </p:cNvSpPr>
          <p:nvPr/>
        </p:nvSpPr>
        <p:spPr>
          <a:xfrm>
            <a:off x="526726" y="1371168"/>
            <a:ext cx="4118724" cy="37112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CASE 1: CRAQUEAMENTO EM PILARES</a:t>
            </a:r>
          </a:p>
        </p:txBody>
      </p:sp>
      <p:pic>
        <p:nvPicPr>
          <p:cNvPr id="6" name="Imagem 5" descr="Uma imagem contendo edifício, ao ar livre, tijolo, pedra&#10;&#10;Descrição gerada automaticamente">
            <a:extLst>
              <a:ext uri="{FF2B5EF4-FFF2-40B4-BE49-F238E27FC236}">
                <a16:creationId xmlns:a16="http://schemas.microsoft.com/office/drawing/2014/main" id="{84838562-D1BB-D9CC-267C-7D7715552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1"/>
          <a:stretch/>
        </p:blipFill>
        <p:spPr>
          <a:xfrm>
            <a:off x="433266" y="2021725"/>
            <a:ext cx="2350686" cy="3404603"/>
          </a:xfrm>
          <a:prstGeom prst="rect">
            <a:avLst/>
          </a:prstGeom>
          <a:ln w="28575">
            <a:solidFill>
              <a:srgbClr val="004B76"/>
            </a:solidFill>
          </a:ln>
        </p:spPr>
      </p:pic>
      <p:pic>
        <p:nvPicPr>
          <p:cNvPr id="7" name="Imagem 6" descr="Uma imagem contendo edifício, teto, fogo, escuro&#10;&#10;Descrição gerada automaticamente">
            <a:extLst>
              <a:ext uri="{FF2B5EF4-FFF2-40B4-BE49-F238E27FC236}">
                <a16:creationId xmlns:a16="http://schemas.microsoft.com/office/drawing/2014/main" id="{6FA4AE81-EFFA-BD42-937E-FCD045B14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33" y="2021725"/>
            <a:ext cx="2575683" cy="3424731"/>
          </a:xfrm>
          <a:prstGeom prst="rect">
            <a:avLst/>
          </a:prstGeom>
          <a:ln w="28575">
            <a:solidFill>
              <a:srgbClr val="004B76"/>
            </a:solidFill>
          </a:ln>
        </p:spPr>
      </p:pic>
      <p:sp>
        <p:nvSpPr>
          <p:cNvPr id="14" name="TextBox 37">
            <a:extLst>
              <a:ext uri="{FF2B5EF4-FFF2-40B4-BE49-F238E27FC236}">
                <a16:creationId xmlns:a16="http://schemas.microsoft.com/office/drawing/2014/main" id="{5AA71ABF-CD35-9336-6C29-47B711C07093}"/>
              </a:ext>
            </a:extLst>
          </p:cNvPr>
          <p:cNvSpPr txBox="1"/>
          <p:nvPr/>
        </p:nvSpPr>
        <p:spPr>
          <a:xfrm>
            <a:off x="5810442" y="2210181"/>
            <a:ext cx="423461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Cronograma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atrasado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algn="just">
              <a:lnSpc>
                <a:spcPts val="2019"/>
              </a:lnSpc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 algn="just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Espaço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trabalho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reduzido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algn="just">
              <a:lnSpc>
                <a:spcPts val="2019"/>
              </a:lnSpc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Área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residencial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altamente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adensada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Área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trabalho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fechada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 algn="just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Pilares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próximos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muro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algn="just">
              <a:lnSpc>
                <a:spcPts val="2019"/>
              </a:lnSpc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Dificuldade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acesso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produção</a:t>
            </a:r>
            <a:r>
              <a:rPr lang="en-US" dirty="0">
                <a:solidFill>
                  <a:srgbClr val="004B76"/>
                </a:solidFill>
                <a:latin typeface="UniSansRegular" panose="00000500000000000000" pitchFamily="2" charset="0"/>
                <a:ea typeface="Uni Sans"/>
              </a:rPr>
              <a:t>.</a:t>
            </a:r>
            <a:br>
              <a:rPr lang="en-US" dirty="0">
                <a:solidFill>
                  <a:srgbClr val="004B76"/>
                </a:solidFill>
                <a:latin typeface="UniSansRegular" panose="00000500000000000000" pitchFamily="2" charset="0"/>
                <a:ea typeface="Uni Sans"/>
              </a:rPr>
            </a:br>
            <a:endParaRPr lang="en-US" dirty="0">
              <a:solidFill>
                <a:srgbClr val="004B76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</a:rPr>
              <a:t>Resistência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</a:rPr>
              <a:t> de 35 MPa</a:t>
            </a:r>
          </a:p>
          <a:p>
            <a:pPr algn="just">
              <a:lnSpc>
                <a:spcPts val="2019"/>
              </a:lnSpc>
            </a:pPr>
            <a:endParaRPr lang="en-US" dirty="0">
              <a:solidFill>
                <a:srgbClr val="004B76"/>
              </a:solidFill>
              <a:latin typeface="UniSansRegular" panose="00000500000000000000" pitchFamily="2" charset="0"/>
              <a:ea typeface="Uni Sans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id="{45F3B52F-3479-0AF0-E27C-47A2E99D1324}"/>
              </a:ext>
            </a:extLst>
          </p:cNvPr>
          <p:cNvSpPr txBox="1">
            <a:spLocks/>
          </p:cNvSpPr>
          <p:nvPr/>
        </p:nvSpPr>
        <p:spPr>
          <a:xfrm>
            <a:off x="6003361" y="1707668"/>
            <a:ext cx="1250370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D9DFB28-0E52-D0CB-9D9E-FE53F48748D8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 de Texto 47">
            <a:extLst>
              <a:ext uri="{FF2B5EF4-FFF2-40B4-BE49-F238E27FC236}">
                <a16:creationId xmlns:a16="http://schemas.microsoft.com/office/drawing/2014/main" id="{72921D21-A143-74CF-1F95-1D88118F6261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20390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B75FC-3825-61CD-71EE-97FF93A05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C3F74BC8-80E2-32CC-90D8-E2E4027E056D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9062854-D5A0-C8DB-76A8-C71D7B99C541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37494F87-AB24-4F80-E4D0-A4BE7BDFE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4E82D11-DD5E-E900-F200-0C1B9E71FA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09" y="474651"/>
            <a:ext cx="10880694" cy="5908697"/>
          </a:xfrm>
          <a:prstGeom prst="rect">
            <a:avLst/>
          </a:prstGeom>
        </p:spPr>
      </p:pic>
      <p:sp>
        <p:nvSpPr>
          <p:cNvPr id="17" name="Título 4">
            <a:extLst>
              <a:ext uri="{FF2B5EF4-FFF2-40B4-BE49-F238E27FC236}">
                <a16:creationId xmlns:a16="http://schemas.microsoft.com/office/drawing/2014/main" id="{995A1ADB-2AB0-B7AD-982A-6814D77BA78D}"/>
              </a:ext>
            </a:extLst>
          </p:cNvPr>
          <p:cNvSpPr txBox="1">
            <a:spLocks/>
          </p:cNvSpPr>
          <p:nvPr/>
        </p:nvSpPr>
        <p:spPr>
          <a:xfrm>
            <a:off x="5936364" y="1581883"/>
            <a:ext cx="1291671" cy="4195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Meta</a:t>
            </a: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4C8C9E26-77C9-A345-694C-E8E5CF8D51CD}"/>
              </a:ext>
            </a:extLst>
          </p:cNvPr>
          <p:cNvSpPr txBox="1"/>
          <p:nvPr/>
        </p:nvSpPr>
        <p:spPr>
          <a:xfrm>
            <a:off x="5745995" y="2096639"/>
            <a:ext cx="4009113" cy="241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Demolicão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2 m³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concreto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3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dias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id="{84F51352-2B5A-EDB8-5F30-B6FD427DAAFD}"/>
              </a:ext>
            </a:extLst>
          </p:cNvPr>
          <p:cNvSpPr txBox="1"/>
          <p:nvPr/>
        </p:nvSpPr>
        <p:spPr>
          <a:xfrm>
            <a:off x="5745995" y="2985233"/>
            <a:ext cx="4009113" cy="2290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Antecipação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cronograma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obra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Execução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1,5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dia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reduzindo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estapas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      para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conclusão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recuperação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Mão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obra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: 3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profissionais</a:t>
            </a:r>
            <a:b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</a:b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Aumento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97%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produtividade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comparação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sistema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convencional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9C5A90EB-6C33-C6C9-B038-50E6A9578CA8}"/>
              </a:ext>
            </a:extLst>
          </p:cNvPr>
          <p:cNvSpPr txBox="1">
            <a:spLocks/>
          </p:cNvSpPr>
          <p:nvPr/>
        </p:nvSpPr>
        <p:spPr>
          <a:xfrm>
            <a:off x="5936364" y="2488298"/>
            <a:ext cx="1697425" cy="4195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A0ACBC4-2149-8FB5-DBB2-53814BB1432E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 de Texto 47">
            <a:extLst>
              <a:ext uri="{FF2B5EF4-FFF2-40B4-BE49-F238E27FC236}">
                <a16:creationId xmlns:a16="http://schemas.microsoft.com/office/drawing/2014/main" id="{CB2670C9-DB4C-5BF6-CFC8-2D93A117920E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07AAECDB-9A22-5D32-575A-E41854929A10}"/>
              </a:ext>
            </a:extLst>
          </p:cNvPr>
          <p:cNvSpPr txBox="1">
            <a:spLocks/>
          </p:cNvSpPr>
          <p:nvPr/>
        </p:nvSpPr>
        <p:spPr>
          <a:xfrm>
            <a:off x="526726" y="1371168"/>
            <a:ext cx="4118724" cy="37112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CASE 1: CRAQUEAMENTO EM PILARES</a:t>
            </a:r>
          </a:p>
        </p:txBody>
      </p:sp>
      <p:pic>
        <p:nvPicPr>
          <p:cNvPr id="19" name="Imagem 18" descr="Uma imagem contendo edifício, ao ar livre, tijolo, pedra&#10;&#10;Descrição gerada automaticamente">
            <a:extLst>
              <a:ext uri="{FF2B5EF4-FFF2-40B4-BE49-F238E27FC236}">
                <a16:creationId xmlns:a16="http://schemas.microsoft.com/office/drawing/2014/main" id="{25497272-7139-BAFD-A12B-395EDE1BC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1"/>
          <a:stretch/>
        </p:blipFill>
        <p:spPr>
          <a:xfrm>
            <a:off x="433266" y="2021725"/>
            <a:ext cx="2350686" cy="3404603"/>
          </a:xfrm>
          <a:prstGeom prst="rect">
            <a:avLst/>
          </a:prstGeom>
          <a:ln w="28575">
            <a:solidFill>
              <a:srgbClr val="004B76"/>
            </a:solidFill>
          </a:ln>
        </p:spPr>
      </p:pic>
      <p:pic>
        <p:nvPicPr>
          <p:cNvPr id="20" name="Imagem 19" descr="Uma imagem contendo edifício, teto, fogo, escuro&#10;&#10;Descrição gerada automaticamente">
            <a:extLst>
              <a:ext uri="{FF2B5EF4-FFF2-40B4-BE49-F238E27FC236}">
                <a16:creationId xmlns:a16="http://schemas.microsoft.com/office/drawing/2014/main" id="{3CE6B605-8DD9-FC6E-72FA-D45535FA6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33" y="2021725"/>
            <a:ext cx="2575683" cy="3424731"/>
          </a:xfrm>
          <a:prstGeom prst="rect">
            <a:avLst/>
          </a:prstGeom>
          <a:ln w="28575">
            <a:solidFill>
              <a:srgbClr val="004B76"/>
            </a:solidFill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62D1644-0034-81A0-F647-9ECA70FF5B18}"/>
              </a:ext>
            </a:extLst>
          </p:cNvPr>
          <p:cNvSpPr/>
          <p:nvPr/>
        </p:nvSpPr>
        <p:spPr>
          <a:xfrm flipH="1">
            <a:off x="5641778" y="2133122"/>
            <a:ext cx="45719" cy="2993328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9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59F0A-3767-B018-4115-5A27CF58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54004A56-DBFC-B974-81DD-39BDD01AC50A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F00DD89-187F-D479-9854-622249D32283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A5DCB0AA-CDA3-01CD-2A06-768030ECC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308E57E-3B7A-26DE-9BC2-5C0DB83F00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39" y="474651"/>
            <a:ext cx="10880694" cy="590869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07368D1-33EA-155D-2DCE-B4DCBEB371E1}"/>
              </a:ext>
            </a:extLst>
          </p:cNvPr>
          <p:cNvSpPr/>
          <p:nvPr/>
        </p:nvSpPr>
        <p:spPr>
          <a:xfrm flipH="1">
            <a:off x="5602947" y="2754727"/>
            <a:ext cx="48037" cy="218900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805AE720-BBF8-CF6A-3276-2E0F89E02D6C}"/>
              </a:ext>
            </a:extLst>
          </p:cNvPr>
          <p:cNvSpPr txBox="1">
            <a:spLocks/>
          </p:cNvSpPr>
          <p:nvPr/>
        </p:nvSpPr>
        <p:spPr>
          <a:xfrm>
            <a:off x="509504" y="1347315"/>
            <a:ext cx="4841558" cy="3606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CASE 2: DEMOLIÇÃO DE TABULEIRO DE VIADUTO</a:t>
            </a:r>
          </a:p>
        </p:txBody>
      </p:sp>
      <p:pic>
        <p:nvPicPr>
          <p:cNvPr id="2" name="Imagem 1" descr="Uma imagem contendo no interior, mesa&#10;&#10;O conteúdo gerado por IA pode estar incorreto.">
            <a:extLst>
              <a:ext uri="{FF2B5EF4-FFF2-40B4-BE49-F238E27FC236}">
                <a16:creationId xmlns:a16="http://schemas.microsoft.com/office/drawing/2014/main" id="{129B3594-F3EB-57FD-C0EA-52FF7A961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16" y="2412080"/>
            <a:ext cx="4841558" cy="2403700"/>
          </a:xfrm>
          <a:prstGeom prst="rect">
            <a:avLst/>
          </a:prstGeom>
        </p:spPr>
      </p:pic>
      <p:sp>
        <p:nvSpPr>
          <p:cNvPr id="18" name="TextBox 37">
            <a:extLst>
              <a:ext uri="{FF2B5EF4-FFF2-40B4-BE49-F238E27FC236}">
                <a16:creationId xmlns:a16="http://schemas.microsoft.com/office/drawing/2014/main" id="{7F3C0BB2-81A5-1759-9B6F-6AAB17F75E7C}"/>
              </a:ext>
            </a:extLst>
          </p:cNvPr>
          <p:cNvSpPr txBox="1"/>
          <p:nvPr/>
        </p:nvSpPr>
        <p:spPr>
          <a:xfrm>
            <a:off x="5763756" y="2685258"/>
            <a:ext cx="4234610" cy="2544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</a:rPr>
              <a:t>Prazo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</a:rPr>
              <a:t>execução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</a:rPr>
              <a:t> </a:t>
            </a:r>
          </a:p>
          <a:p>
            <a:pPr algn="just"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</a:endParaRPr>
          </a:p>
          <a:p>
            <a:pPr marL="285750" indent="-285750" algn="just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Fluxo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veículos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algn="just"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Risco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dano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longarina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protendida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Trânsito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parte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inferior da OAE</a:t>
            </a:r>
            <a:br>
              <a:rPr lang="en-US" sz="1600" dirty="0">
                <a:solidFill>
                  <a:srgbClr val="004B76"/>
                </a:solidFill>
                <a:latin typeface="UniSansRegular" panose="00000500000000000000" pitchFamily="2" charset="0"/>
                <a:ea typeface="Uni Sans"/>
              </a:rPr>
            </a:br>
            <a:endParaRPr lang="en-US" sz="1600" dirty="0">
              <a:solidFill>
                <a:srgbClr val="004B76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</a:rPr>
              <a:t>Resistência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</a:rPr>
              <a:t> de 40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</a:rPr>
              <a:t>Mpa</a:t>
            </a: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</a:endParaRPr>
          </a:p>
          <a:p>
            <a:pPr algn="just">
              <a:lnSpc>
                <a:spcPts val="2019"/>
              </a:lnSpc>
            </a:pPr>
            <a:endParaRPr lang="en-US" sz="1600" dirty="0">
              <a:solidFill>
                <a:srgbClr val="004B76"/>
              </a:solidFill>
              <a:latin typeface="UniSansRegular" panose="00000500000000000000" pitchFamily="2" charset="0"/>
              <a:ea typeface="Uni Sans"/>
            </a:endParaRP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A905B3F-4262-DE55-6123-C3BF3942DEC2}"/>
              </a:ext>
            </a:extLst>
          </p:cNvPr>
          <p:cNvSpPr txBox="1">
            <a:spLocks/>
          </p:cNvSpPr>
          <p:nvPr/>
        </p:nvSpPr>
        <p:spPr>
          <a:xfrm>
            <a:off x="5945639" y="2122820"/>
            <a:ext cx="1250370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43B4CC6-D905-963D-48F6-69E6EDFB4BAC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 de Texto 47">
            <a:extLst>
              <a:ext uri="{FF2B5EF4-FFF2-40B4-BE49-F238E27FC236}">
                <a16:creationId xmlns:a16="http://schemas.microsoft.com/office/drawing/2014/main" id="{4D96A2ED-F14D-30D5-DE73-34460E6AEB5D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22006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62544-5DC6-CEA4-6FEA-47616CA1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138D7028-10A1-0DAE-8455-2E37CE5D57B3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8131CD0-A997-4801-4DBF-AA25D7A28F33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95029913-4872-FE7C-6620-9FB0E1C72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100FEF5-7C71-0AFC-AAFB-50D7145323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89" y="533320"/>
            <a:ext cx="10880694" cy="590869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9A82BB6-5DB2-F921-6C64-8DCCCAD4D080}"/>
              </a:ext>
            </a:extLst>
          </p:cNvPr>
          <p:cNvSpPr/>
          <p:nvPr/>
        </p:nvSpPr>
        <p:spPr>
          <a:xfrm>
            <a:off x="4898517" y="2121949"/>
            <a:ext cx="45719" cy="3611999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25A4593B-4D5C-AEBF-8FF7-7AD0C64F93C7}"/>
              </a:ext>
            </a:extLst>
          </p:cNvPr>
          <p:cNvSpPr txBox="1">
            <a:spLocks/>
          </p:cNvSpPr>
          <p:nvPr/>
        </p:nvSpPr>
        <p:spPr>
          <a:xfrm>
            <a:off x="5169115" y="1637782"/>
            <a:ext cx="1451229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</a:p>
        </p:txBody>
      </p:sp>
      <p:pic>
        <p:nvPicPr>
          <p:cNvPr id="3" name="Imagem 2" descr="Uma imagem contendo edifício, grande, relógio, pista&#10;&#10;O conteúdo gerado por IA pode estar incorreto.">
            <a:extLst>
              <a:ext uri="{FF2B5EF4-FFF2-40B4-BE49-F238E27FC236}">
                <a16:creationId xmlns:a16="http://schemas.microsoft.com/office/drawing/2014/main" id="{21096118-8E26-031D-7B49-61CFECA10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6" r="16040" b="24648"/>
          <a:stretch/>
        </p:blipFill>
        <p:spPr bwMode="auto">
          <a:xfrm>
            <a:off x="509504" y="2053766"/>
            <a:ext cx="4089044" cy="3699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7DFEAA7A-0C8A-CBB3-AF61-6A40A47144F4}"/>
              </a:ext>
            </a:extLst>
          </p:cNvPr>
          <p:cNvSpPr txBox="1"/>
          <p:nvPr/>
        </p:nvSpPr>
        <p:spPr>
          <a:xfrm>
            <a:off x="5143796" y="2053766"/>
            <a:ext cx="3941050" cy="4080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Demolir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faixa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55 cm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largura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e 31 cm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espessura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que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está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sobre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longarina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preservando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-a</a:t>
            </a:r>
            <a:b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</a:b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Deixar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toda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ferragem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destre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trecho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isenta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resíduos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pronta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para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emenda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da nova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malha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;</a:t>
            </a:r>
          </a:p>
          <a:p>
            <a:pPr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Não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danificar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ferragem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;</a:t>
            </a:r>
            <a:b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</a:b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Deixar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perfil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rugosidade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para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aderência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do novo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concreto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lateral do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tabuleiro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.</a:t>
            </a:r>
          </a:p>
          <a:p>
            <a:pPr>
              <a:lnSpc>
                <a:spcPts val="2019"/>
              </a:lnSpc>
            </a:pPr>
            <a:endParaRPr lang="en-US" sz="1600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Não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gerar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resíduos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grandes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reduzindo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o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risco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queda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sobre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usuários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no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trânsito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inferior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ao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tabuleiro</a:t>
            </a:r>
            <a:r>
              <a:rPr lang="en-US" sz="1600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;</a:t>
            </a: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99A4D47C-3B16-3A20-9C2B-97D12A8F965A}"/>
              </a:ext>
            </a:extLst>
          </p:cNvPr>
          <p:cNvSpPr txBox="1">
            <a:spLocks/>
          </p:cNvSpPr>
          <p:nvPr/>
        </p:nvSpPr>
        <p:spPr>
          <a:xfrm>
            <a:off x="509504" y="1347315"/>
            <a:ext cx="4841558" cy="3606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CASE 2: DEMOLIÇÃO DE TABULEIRO DE VIADUTO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353CF61-AFC8-919B-3E94-55771E770C2F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 de Texto 47">
            <a:extLst>
              <a:ext uri="{FF2B5EF4-FFF2-40B4-BE49-F238E27FC236}">
                <a16:creationId xmlns:a16="http://schemas.microsoft.com/office/drawing/2014/main" id="{BCE10708-841E-3F24-21CF-64DBA7A85CCC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38102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7F03-1F52-7C3A-F44B-2B332F23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CE76A82B-40C9-06CA-9C07-CFEC92F8C18C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F746833-ABD3-F3B4-C53D-240B81FBEC3C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8237E793-F298-E57C-B5ED-55934D08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FA8DBBC-3B85-6884-6840-78D0C2D691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69" y="491180"/>
            <a:ext cx="10880694" cy="590869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A11B288-108E-A056-0FEC-FDB12FAEF610}"/>
              </a:ext>
            </a:extLst>
          </p:cNvPr>
          <p:cNvSpPr/>
          <p:nvPr/>
        </p:nvSpPr>
        <p:spPr>
          <a:xfrm>
            <a:off x="5064080" y="2720266"/>
            <a:ext cx="45719" cy="878979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ntendo relógio&#10;&#10;O conteúdo gerado por IA pode estar incorreto.">
            <a:extLst>
              <a:ext uri="{FF2B5EF4-FFF2-40B4-BE49-F238E27FC236}">
                <a16:creationId xmlns:a16="http://schemas.microsoft.com/office/drawing/2014/main" id="{19BFC783-ADAC-AD49-3EB8-0FFA310D3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9" t="1997" r="9994" b="14030"/>
          <a:stretch/>
        </p:blipFill>
        <p:spPr bwMode="auto">
          <a:xfrm>
            <a:off x="1265976" y="2010292"/>
            <a:ext cx="2877066" cy="372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EE092175-9E30-BA66-5293-E868BA14FDB4}"/>
              </a:ext>
            </a:extLst>
          </p:cNvPr>
          <p:cNvSpPr txBox="1">
            <a:spLocks/>
          </p:cNvSpPr>
          <p:nvPr/>
        </p:nvSpPr>
        <p:spPr>
          <a:xfrm>
            <a:off x="5041001" y="1978317"/>
            <a:ext cx="1255286" cy="4195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2EC03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Meta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0241AC37-4A25-62C0-4831-470154908D79}"/>
              </a:ext>
            </a:extLst>
          </p:cNvPr>
          <p:cNvSpPr txBox="1"/>
          <p:nvPr/>
        </p:nvSpPr>
        <p:spPr>
          <a:xfrm>
            <a:off x="5212593" y="2720266"/>
            <a:ext cx="453149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Demolição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de 135 m³ de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concreto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em</a:t>
            </a: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 90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dias</a:t>
            </a:r>
            <a:b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</a:b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 marL="285750" indent="-285750">
              <a:lnSpc>
                <a:spcPts val="2019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1,5m³/ </a:t>
            </a:r>
            <a:r>
              <a:rPr lang="en-US" dirty="0" err="1">
                <a:solidFill>
                  <a:schemeClr val="bg1"/>
                </a:solidFill>
                <a:latin typeface="UniSansRegular" panose="00000500000000000000" pitchFamily="2" charset="0"/>
                <a:ea typeface="Uni Sans"/>
              </a:rPr>
              <a:t>dia</a:t>
            </a: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  <a:p>
            <a:pPr>
              <a:lnSpc>
                <a:spcPts val="2019"/>
              </a:lnSpc>
            </a:pPr>
            <a:endParaRPr lang="en-US" dirty="0">
              <a:solidFill>
                <a:schemeClr val="bg1"/>
              </a:solidFill>
              <a:latin typeface="UniSansRegular" panose="00000500000000000000" pitchFamily="2" charset="0"/>
              <a:ea typeface="Uni San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5FD70F1-591C-65E1-D609-9E71CFCE54BA}"/>
              </a:ext>
            </a:extLst>
          </p:cNvPr>
          <p:cNvSpPr txBox="1">
            <a:spLocks/>
          </p:cNvSpPr>
          <p:nvPr/>
        </p:nvSpPr>
        <p:spPr>
          <a:xfrm>
            <a:off x="509504" y="1347315"/>
            <a:ext cx="4841558" cy="3606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CASE 2: DEMOLIÇÃO DE TABULEIRO DE VIADUTO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C7D0A21-64A6-BA3B-153B-6027A00243E6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 de Texto 47">
            <a:extLst>
              <a:ext uri="{FF2B5EF4-FFF2-40B4-BE49-F238E27FC236}">
                <a16:creationId xmlns:a16="http://schemas.microsoft.com/office/drawing/2014/main" id="{004587A9-A72B-6577-B5E8-B79FB7FEA942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35803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941B2C-30A9-E70C-CB28-161D40B1A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09" y="-228600"/>
            <a:ext cx="3873991" cy="7086600"/>
          </a:xfrm>
          <a:prstGeom prst="rect">
            <a:avLst/>
          </a:prstGeom>
        </p:spPr>
      </p:pic>
      <p:sp>
        <p:nvSpPr>
          <p:cNvPr id="19" name="Paralelogramo 18"/>
          <p:cNvSpPr/>
          <p:nvPr/>
        </p:nvSpPr>
        <p:spPr>
          <a:xfrm rot="10800000">
            <a:off x="2061884" y="138792"/>
            <a:ext cx="6981319" cy="6747203"/>
          </a:xfrm>
          <a:prstGeom prst="parallelogram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19" y="479724"/>
            <a:ext cx="10201619" cy="5908697"/>
          </a:xfrm>
          <a:prstGeom prst="rect">
            <a:avLst/>
          </a:prstGeom>
        </p:spPr>
      </p:pic>
      <p:sp>
        <p:nvSpPr>
          <p:cNvPr id="14" name="Caixa de Texto 47"/>
          <p:cNvSpPr txBox="1"/>
          <p:nvPr/>
        </p:nvSpPr>
        <p:spPr>
          <a:xfrm>
            <a:off x="613171" y="1757530"/>
            <a:ext cx="387399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00">
              <a:solidFill>
                <a:schemeClr val="bg1"/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 flipH="1">
            <a:off x="4698741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34396" y="887817"/>
            <a:ext cx="2595213" cy="428247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 de Texto 47"/>
          <p:cNvSpPr txBox="1"/>
          <p:nvPr/>
        </p:nvSpPr>
        <p:spPr>
          <a:xfrm>
            <a:off x="891918" y="926588"/>
            <a:ext cx="2674726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Imagens de obras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9BFD53-C78A-C575-CA8B-EF8618C20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95" y="1608761"/>
            <a:ext cx="3174942" cy="2147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B175E0-B51C-A8DF-282D-66BE06F27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95" y="3847314"/>
            <a:ext cx="3174942" cy="2316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94F0C7-7AC4-BB1F-A9DA-0223A021C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853" y="1608761"/>
            <a:ext cx="3121790" cy="23383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67D36EA-AFA8-9631-C11D-142A5E1EE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2"/>
          <a:stretch/>
        </p:blipFill>
        <p:spPr bwMode="auto">
          <a:xfrm rot="5400000">
            <a:off x="5921169" y="3444467"/>
            <a:ext cx="1819158" cy="31217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6A711-08D1-8DFE-A9C8-9D2E4B6C9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C87E2A-6F40-09D6-B748-00CB12E4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09" y="-228600"/>
            <a:ext cx="3873991" cy="7086600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A70C790A-63B8-5A83-5227-638F124D1C50}"/>
              </a:ext>
            </a:extLst>
          </p:cNvPr>
          <p:cNvSpPr/>
          <p:nvPr/>
        </p:nvSpPr>
        <p:spPr>
          <a:xfrm rot="10800000">
            <a:off x="2061884" y="138792"/>
            <a:ext cx="6981319" cy="6747203"/>
          </a:xfrm>
          <a:prstGeom prst="parallelogram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C84185-FC24-E9E7-D801-C371BE0D8C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19" y="479724"/>
            <a:ext cx="10201619" cy="5908697"/>
          </a:xfrm>
          <a:prstGeom prst="rect">
            <a:avLst/>
          </a:prstGeom>
        </p:spPr>
      </p:pic>
      <p:sp>
        <p:nvSpPr>
          <p:cNvPr id="14" name="Caixa de Texto 47">
            <a:extLst>
              <a:ext uri="{FF2B5EF4-FFF2-40B4-BE49-F238E27FC236}">
                <a16:creationId xmlns:a16="http://schemas.microsoft.com/office/drawing/2014/main" id="{53D6218C-0AD3-8B14-3027-B97433A559C6}"/>
              </a:ext>
            </a:extLst>
          </p:cNvPr>
          <p:cNvSpPr txBox="1"/>
          <p:nvPr/>
        </p:nvSpPr>
        <p:spPr>
          <a:xfrm>
            <a:off x="622438" y="1796340"/>
            <a:ext cx="387399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400">
              <a:solidFill>
                <a:schemeClr val="bg1"/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CA521EA-BFAD-2DD4-7C8B-387891E7A218}"/>
              </a:ext>
            </a:extLst>
          </p:cNvPr>
          <p:cNvSpPr/>
          <p:nvPr/>
        </p:nvSpPr>
        <p:spPr>
          <a:xfrm flipH="1">
            <a:off x="4988445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D088B9-EB96-0146-D73C-53C032EE1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47" y="901740"/>
            <a:ext cx="3165567" cy="2374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AA69015-E5F7-9DED-9A0A-25FA61786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149" y="3429000"/>
            <a:ext cx="3165568" cy="2374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A23BAB1-0DF8-2831-C7F4-28893B790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631" y="3715372"/>
            <a:ext cx="3074130" cy="23055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155A180-B0DE-EAE2-115A-C0C0454E5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08" y="1576279"/>
            <a:ext cx="2593596" cy="28636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3BA1018-84BE-5FB5-E6DF-997C8142A040}"/>
              </a:ext>
            </a:extLst>
          </p:cNvPr>
          <p:cNvSpPr/>
          <p:nvPr/>
        </p:nvSpPr>
        <p:spPr>
          <a:xfrm>
            <a:off x="734396" y="887817"/>
            <a:ext cx="2595213" cy="428247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 de Texto 47">
            <a:extLst>
              <a:ext uri="{FF2B5EF4-FFF2-40B4-BE49-F238E27FC236}">
                <a16:creationId xmlns:a16="http://schemas.microsoft.com/office/drawing/2014/main" id="{9EF5B00E-55BD-9FFC-2E06-6BF6198F21B1}"/>
              </a:ext>
            </a:extLst>
          </p:cNvPr>
          <p:cNvSpPr txBox="1"/>
          <p:nvPr/>
        </p:nvSpPr>
        <p:spPr>
          <a:xfrm>
            <a:off x="891918" y="926588"/>
            <a:ext cx="2674726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Imagens de obras</a:t>
            </a:r>
          </a:p>
        </p:txBody>
      </p:sp>
    </p:spTree>
    <p:extLst>
      <p:ext uri="{BB962C8B-B14F-4D97-AF65-F5344CB8AC3E}">
        <p14:creationId xmlns:p14="http://schemas.microsoft.com/office/powerpoint/2010/main" val="1982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A2C85-D5FF-4AA4-3C92-AC751ED7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DF3ACE-71D5-BDE0-1522-43A0B26E9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09" y="-228600"/>
            <a:ext cx="3873991" cy="7086600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12118C68-ACB9-01E4-A66A-F18F7F75D7F7}"/>
              </a:ext>
            </a:extLst>
          </p:cNvPr>
          <p:cNvSpPr/>
          <p:nvPr/>
        </p:nvSpPr>
        <p:spPr>
          <a:xfrm rot="10800000">
            <a:off x="2061884" y="138792"/>
            <a:ext cx="6981319" cy="6747203"/>
          </a:xfrm>
          <a:prstGeom prst="parallelogram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6D16EA-4ABD-09A9-E3AA-BEEDB52CE6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19" y="479724"/>
            <a:ext cx="10201619" cy="5908697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78F8674A-940B-BB4B-1242-8F252906FD9A}"/>
              </a:ext>
            </a:extLst>
          </p:cNvPr>
          <p:cNvSpPr/>
          <p:nvPr/>
        </p:nvSpPr>
        <p:spPr>
          <a:xfrm>
            <a:off x="583103" y="863809"/>
            <a:ext cx="2595213" cy="428247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 de Texto 47">
            <a:extLst>
              <a:ext uri="{FF2B5EF4-FFF2-40B4-BE49-F238E27FC236}">
                <a16:creationId xmlns:a16="http://schemas.microsoft.com/office/drawing/2014/main" id="{05D8974B-B056-914E-05B3-9A0F47061D04}"/>
              </a:ext>
            </a:extLst>
          </p:cNvPr>
          <p:cNvSpPr txBox="1"/>
          <p:nvPr/>
        </p:nvSpPr>
        <p:spPr>
          <a:xfrm>
            <a:off x="796237" y="909295"/>
            <a:ext cx="2674726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Vídeo de obra</a:t>
            </a:r>
          </a:p>
        </p:txBody>
      </p:sp>
      <p:pic>
        <p:nvPicPr>
          <p:cNvPr id="9" name="Imagem 8" descr="Uma imagem contendo edifício, ao ar livre, bicicleta, pequeno&#10;&#10;Descrição gerada automaticamente">
            <a:extLst>
              <a:ext uri="{FF2B5EF4-FFF2-40B4-BE49-F238E27FC236}">
                <a16:creationId xmlns:a16="http://schemas.microsoft.com/office/drawing/2014/main" id="{93DD87F7-6466-CA8F-10B4-5791D7E56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7" y="1632988"/>
            <a:ext cx="7163757" cy="418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1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03FD-768B-FAE0-18D0-E708D10F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2CC3B6-5421-ED97-8907-A1239AC2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09" y="-228600"/>
            <a:ext cx="3873991" cy="7086600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11FA2D94-DBCC-14E7-C7FC-67ACCFA22B32}"/>
              </a:ext>
            </a:extLst>
          </p:cNvPr>
          <p:cNvSpPr/>
          <p:nvPr/>
        </p:nvSpPr>
        <p:spPr>
          <a:xfrm rot="10800000">
            <a:off x="2061884" y="138792"/>
            <a:ext cx="6981319" cy="6747203"/>
          </a:xfrm>
          <a:prstGeom prst="parallelogram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83AC8D-6F13-9A7E-5529-3AB1B36066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19" y="479724"/>
            <a:ext cx="10201619" cy="5908697"/>
          </a:xfrm>
          <a:prstGeom prst="rect">
            <a:avLst/>
          </a:prstGeom>
        </p:spPr>
      </p:pic>
      <p:pic>
        <p:nvPicPr>
          <p:cNvPr id="4" name="Imagem 3" descr="Pássaro pousado em galho de árvore&#10;&#10;Descrição gerada automaticamente com confiança média">
            <a:extLst>
              <a:ext uri="{FF2B5EF4-FFF2-40B4-BE49-F238E27FC236}">
                <a16:creationId xmlns:a16="http://schemas.microsoft.com/office/drawing/2014/main" id="{6A44A18C-5A1C-4290-20CC-36506568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06" y="1704934"/>
            <a:ext cx="6628525" cy="3989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59E4342-5932-9967-7A86-60809ABB4CCE}"/>
              </a:ext>
            </a:extLst>
          </p:cNvPr>
          <p:cNvSpPr/>
          <p:nvPr/>
        </p:nvSpPr>
        <p:spPr>
          <a:xfrm>
            <a:off x="583103" y="863809"/>
            <a:ext cx="2595213" cy="428247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 de Texto 47">
            <a:extLst>
              <a:ext uri="{FF2B5EF4-FFF2-40B4-BE49-F238E27FC236}">
                <a16:creationId xmlns:a16="http://schemas.microsoft.com/office/drawing/2014/main" id="{DDD64961-B1B8-6E59-EB34-EEBD2C824488}"/>
              </a:ext>
            </a:extLst>
          </p:cNvPr>
          <p:cNvSpPr txBox="1"/>
          <p:nvPr/>
        </p:nvSpPr>
        <p:spPr>
          <a:xfrm>
            <a:off x="796237" y="909295"/>
            <a:ext cx="2674726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Vídeo de obra</a:t>
            </a:r>
          </a:p>
        </p:txBody>
      </p:sp>
    </p:spTree>
    <p:extLst>
      <p:ext uri="{BB962C8B-B14F-4D97-AF65-F5344CB8AC3E}">
        <p14:creationId xmlns:p14="http://schemas.microsoft.com/office/powerpoint/2010/main" val="11067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ogramo 7"/>
          <p:cNvSpPr/>
          <p:nvPr/>
        </p:nvSpPr>
        <p:spPr>
          <a:xfrm rot="10800000">
            <a:off x="1348547" y="-3"/>
            <a:ext cx="6939110" cy="6361473"/>
          </a:xfrm>
          <a:prstGeom prst="parallelogram">
            <a:avLst/>
          </a:prstGeom>
          <a:solidFill>
            <a:srgbClr val="004B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3454400" cy="636147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4B76"/>
              </a:solidFill>
            </a:endParaRPr>
          </a:p>
        </p:txBody>
      </p:sp>
      <p:pic>
        <p:nvPicPr>
          <p:cNvPr id="10" name="Imagem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740" y="-1334938"/>
            <a:ext cx="5593341" cy="5273255"/>
          </a:xfrm>
          <a:prstGeom prst="rect">
            <a:avLst/>
          </a:prstGeom>
        </p:spPr>
      </p:pic>
      <p:sp>
        <p:nvSpPr>
          <p:cNvPr id="15" name="Paralelogramo 14"/>
          <p:cNvSpPr/>
          <p:nvPr/>
        </p:nvSpPr>
        <p:spPr>
          <a:xfrm rot="9929956">
            <a:off x="953009" y="1093235"/>
            <a:ext cx="1548380" cy="660451"/>
          </a:xfrm>
          <a:prstGeom prst="parallelogram">
            <a:avLst/>
          </a:prstGeom>
          <a:noFill/>
          <a:ln w="19050">
            <a:solidFill>
              <a:srgbClr val="38A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6" name="Caixa de Texto 47"/>
          <p:cNvSpPr txBox="1"/>
          <p:nvPr/>
        </p:nvSpPr>
        <p:spPr>
          <a:xfrm>
            <a:off x="1209461" y="1279770"/>
            <a:ext cx="2244937" cy="3893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2400" b="1" kern="0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Quem Somos  </a:t>
            </a:r>
          </a:p>
        </p:txBody>
      </p:sp>
      <p:sp>
        <p:nvSpPr>
          <p:cNvPr id="17" name="Caixa de Texto 47"/>
          <p:cNvSpPr txBox="1"/>
          <p:nvPr/>
        </p:nvSpPr>
        <p:spPr>
          <a:xfrm>
            <a:off x="8037622" y="2063347"/>
            <a:ext cx="1311365" cy="3893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>
                <a:solidFill>
                  <a:schemeClr val="bg1">
                    <a:lumMod val="50000"/>
                  </a:schemeClr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Propósito</a:t>
            </a:r>
          </a:p>
        </p:txBody>
      </p:sp>
      <p:sp>
        <p:nvSpPr>
          <p:cNvPr id="18" name="Caixa de Texto 47"/>
          <p:cNvSpPr txBox="1"/>
          <p:nvPr/>
        </p:nvSpPr>
        <p:spPr>
          <a:xfrm>
            <a:off x="7920952" y="3528690"/>
            <a:ext cx="1311365" cy="3893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>
                <a:solidFill>
                  <a:schemeClr val="bg1">
                    <a:lumMod val="50000"/>
                  </a:schemeClr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Visão 2026</a:t>
            </a:r>
          </a:p>
        </p:txBody>
      </p:sp>
      <p:sp>
        <p:nvSpPr>
          <p:cNvPr id="19" name="Caixa de Texto 47"/>
          <p:cNvSpPr txBox="1"/>
          <p:nvPr/>
        </p:nvSpPr>
        <p:spPr>
          <a:xfrm>
            <a:off x="8085535" y="5295001"/>
            <a:ext cx="1311365" cy="3893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>
                <a:solidFill>
                  <a:schemeClr val="bg1">
                    <a:lumMod val="50000"/>
                  </a:schemeClr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57" y="2848835"/>
            <a:ext cx="554576" cy="61364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9" y="1436582"/>
            <a:ext cx="554576" cy="6136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9" y="4657412"/>
            <a:ext cx="554576" cy="61364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9249397" y="1423460"/>
            <a:ext cx="45719" cy="1029261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249396" y="2961178"/>
            <a:ext cx="45719" cy="1029261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9249395" y="4604082"/>
            <a:ext cx="45719" cy="1029261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9454956" y="1396944"/>
            <a:ext cx="1842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Construir e preservar 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ativos industriais por meio 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desenvolvimento de 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pessoas, protegendo vidas 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o meio ambiente.</a:t>
            </a:r>
            <a:endParaRPr lang="pt-B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9454955" y="2877702"/>
            <a:ext cx="2288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Ampliar o nosso mercado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atuação por meio de um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portfólio inovador, tornando</a:t>
            </a:r>
          </a:p>
          <a:p>
            <a:pPr algn="just"/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Grupo uma escolha de valor </a:t>
            </a:r>
            <a:b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de confiabilidade para as </a:t>
            </a:r>
            <a:b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partes relacionadas.</a:t>
            </a:r>
            <a:endParaRPr lang="pt-B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9454955" y="4610880"/>
            <a:ext cx="2288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</a:t>
            </a:r>
          </a:p>
          <a:p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Pessoas</a:t>
            </a:r>
          </a:p>
          <a:p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Inovação</a:t>
            </a:r>
          </a:p>
          <a:p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Ética e Transparência</a:t>
            </a:r>
          </a:p>
          <a:p>
            <a:r>
              <a:rPr lang="pt-BR" sz="1200">
                <a:solidFill>
                  <a:schemeClr val="bg1">
                    <a:lumMod val="50000"/>
                  </a:schemeClr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Qualidade</a:t>
            </a:r>
            <a:endParaRPr lang="pt-B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C27EAA2-1040-5FAB-04BD-96799B21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538" y="1953532"/>
            <a:ext cx="526996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400">
                <a:solidFill>
                  <a:srgbClr val="FFFFF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Priner é referência em soluções seguras e eficientes para diversas indústrias no Brasil. Com um portfólio diversificado, oferece serviços como </a:t>
            </a:r>
            <a:r>
              <a:rPr lang="pt-BR" altLang="pt-BR" sz="1400" b="1">
                <a:solidFill>
                  <a:srgbClr val="FFFFF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andaimes, pintura industrial, isolamento térmico, engenharia de integridade, recuperação estrutural e montagens eletromecânicas.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400">
              <a:solidFill>
                <a:srgbClr val="FFFFFF"/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400">
                <a:solidFill>
                  <a:srgbClr val="FFFFF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 presença nacional e internacional, atende setores como petroquímica, siderurgia, petróleo, papel e celulose, naval, mineração, sucroenergético e metalmecânico. Seu diferencial está na inovação tecnológica, na gestão eficiente de projetos e no compromisso inabalável com qualidade e segurança.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400">
              <a:solidFill>
                <a:srgbClr val="FFFFFF"/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400">
                <a:solidFill>
                  <a:srgbClr val="FFFFF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Listada na B3 desde 2020, a Priner busca constantemente a excelência, valorizando clientes e seus mais de 7.500 colaboradores.</a:t>
            </a:r>
          </a:p>
        </p:txBody>
      </p:sp>
    </p:spTree>
    <p:extLst>
      <p:ext uri="{BB962C8B-B14F-4D97-AF65-F5344CB8AC3E}">
        <p14:creationId xmlns:p14="http://schemas.microsoft.com/office/powerpoint/2010/main" val="164139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/>
          <p:cNvSpPr/>
          <p:nvPr/>
        </p:nvSpPr>
        <p:spPr>
          <a:xfrm rot="5400000">
            <a:off x="817880" y="-46197"/>
            <a:ext cx="1772920" cy="2563495"/>
          </a:xfrm>
          <a:prstGeom prst="parallelogram">
            <a:avLst/>
          </a:prstGeom>
          <a:solidFill>
            <a:srgbClr val="38A7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" name="Paralelogramo 4"/>
          <p:cNvSpPr/>
          <p:nvPr/>
        </p:nvSpPr>
        <p:spPr>
          <a:xfrm rot="9929956">
            <a:off x="-1049973" y="-250349"/>
            <a:ext cx="3150235" cy="1343025"/>
          </a:xfrm>
          <a:prstGeom prst="parallelogram">
            <a:avLst/>
          </a:prstGeom>
          <a:noFill/>
          <a:ln w="25400">
            <a:solidFill>
              <a:srgbClr val="38A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6" name="Caixa de Texto 47"/>
          <p:cNvSpPr txBox="1"/>
          <p:nvPr/>
        </p:nvSpPr>
        <p:spPr>
          <a:xfrm>
            <a:off x="665797" y="1101690"/>
            <a:ext cx="2679700" cy="4667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Qualidade e Segurança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2592" y="2182071"/>
            <a:ext cx="57870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No Brasil, a NR - 34 (item 34.8) aborda a execução dos serviços de hidrojateamento.</a:t>
            </a:r>
          </a:p>
          <a:p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Nossos procedimentos são norteados por notas técnicas  e guias técnicos internacionais sobre Hidrodemolição, elaborados por órgãos como:</a:t>
            </a:r>
          </a:p>
          <a:p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American Concrete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Institute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– ACI</a:t>
            </a:r>
          </a:p>
          <a:p>
            <a:pPr lvl="1"/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International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Concrete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Repair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Institute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– ICRI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Water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Jetting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Technology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Association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– WJTA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European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Water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Jetting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Institute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– EWJI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600" dirty="0">
              <a:latin typeface="UniSansRegular" panose="000005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American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National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Standards </a:t>
            </a:r>
            <a:r>
              <a:rPr lang="pt-BR" sz="1600" dirty="0" err="1">
                <a:latin typeface="UniSansRegular" panose="00000500000000000000" pitchFamily="2" charset="0"/>
                <a:cs typeface="Arial" panose="020B0604020202020204" pitchFamily="34" charset="0"/>
              </a:rPr>
              <a:t>Institute</a:t>
            </a:r>
            <a:r>
              <a:rPr lang="pt-BR" sz="1600" dirty="0">
                <a:latin typeface="UniSansRegular" panose="00000500000000000000" pitchFamily="2" charset="0"/>
                <a:cs typeface="Arial" panose="020B0604020202020204" pitchFamily="34" charset="0"/>
              </a:rPr>
              <a:t> – ANSI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12B449-8525-8491-CADB-4AF9987F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14" y="1568415"/>
            <a:ext cx="5865706" cy="39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3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57151" y="0"/>
            <a:ext cx="3445331" cy="6858000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72" y="0"/>
            <a:ext cx="9622227" cy="6858000"/>
          </a:xfrm>
          <a:prstGeom prst="rect">
            <a:avLst/>
          </a:prstGeom>
        </p:spPr>
      </p:pic>
      <p:sp>
        <p:nvSpPr>
          <p:cNvPr id="28" name="Paralelogramo 27"/>
          <p:cNvSpPr/>
          <p:nvPr/>
        </p:nvSpPr>
        <p:spPr>
          <a:xfrm rot="10800000">
            <a:off x="-1988685" y="-4105"/>
            <a:ext cx="6939110" cy="6862105"/>
          </a:xfrm>
          <a:prstGeom prst="parallelogram">
            <a:avLst/>
          </a:prstGeom>
          <a:solidFill>
            <a:srgbClr val="004B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2" name="Caixa de Texto 47"/>
          <p:cNvSpPr txBox="1"/>
          <p:nvPr/>
        </p:nvSpPr>
        <p:spPr>
          <a:xfrm>
            <a:off x="1084717" y="2334905"/>
            <a:ext cx="1758633" cy="182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1400" err="1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grupopriner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 de Texto 47"/>
          <p:cNvSpPr txBox="1"/>
          <p:nvPr/>
        </p:nvSpPr>
        <p:spPr>
          <a:xfrm>
            <a:off x="828739" y="3001020"/>
            <a:ext cx="2654294" cy="29747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enesio.novaes@priner.com.br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Caixa de Texto 47"/>
          <p:cNvSpPr txBox="1"/>
          <p:nvPr/>
        </p:nvSpPr>
        <p:spPr>
          <a:xfrm>
            <a:off x="839130" y="3276384"/>
            <a:ext cx="2249805" cy="355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www.priner.com.br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1011058" y="2919105"/>
            <a:ext cx="1598295" cy="6985"/>
          </a:xfrm>
          <a:prstGeom prst="line">
            <a:avLst/>
          </a:prstGeom>
          <a:ln w="25400">
            <a:solidFill>
              <a:srgbClr val="38A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035823" y="3559502"/>
            <a:ext cx="1503680" cy="15240"/>
          </a:xfrm>
          <a:prstGeom prst="line">
            <a:avLst/>
          </a:prstGeom>
          <a:ln w="25400">
            <a:solidFill>
              <a:srgbClr val="38A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 de Texto 47"/>
          <p:cNvSpPr txBox="1"/>
          <p:nvPr/>
        </p:nvSpPr>
        <p:spPr>
          <a:xfrm>
            <a:off x="1138375" y="3681740"/>
            <a:ext cx="2249805" cy="355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31 99516-1725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m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7" y="2345321"/>
            <a:ext cx="177165" cy="177165"/>
          </a:xfrm>
          <a:prstGeom prst="rect">
            <a:avLst/>
          </a:prstGeom>
        </p:spPr>
      </p:pic>
      <p:pic>
        <p:nvPicPr>
          <p:cNvPr id="19" name="Imagem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8" y="2630180"/>
            <a:ext cx="177165" cy="177165"/>
          </a:xfrm>
          <a:prstGeom prst="rect">
            <a:avLst/>
          </a:prstGeom>
        </p:spPr>
      </p:pic>
      <p:pic>
        <p:nvPicPr>
          <p:cNvPr id="20" name="Imagem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3" y="3700790"/>
            <a:ext cx="177165" cy="177165"/>
          </a:xfrm>
          <a:prstGeom prst="rect">
            <a:avLst/>
          </a:prstGeom>
        </p:spPr>
      </p:pic>
      <p:pic>
        <p:nvPicPr>
          <p:cNvPr id="21" name="Imagem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8" y="4177995"/>
            <a:ext cx="1460254" cy="1340810"/>
          </a:xfrm>
          <a:prstGeom prst="rect">
            <a:avLst/>
          </a:prstGeom>
        </p:spPr>
      </p:pic>
      <p:sp>
        <p:nvSpPr>
          <p:cNvPr id="22" name="Caixa de Texto 47"/>
          <p:cNvSpPr txBox="1"/>
          <p:nvPr/>
        </p:nvSpPr>
        <p:spPr>
          <a:xfrm>
            <a:off x="1098651" y="2634626"/>
            <a:ext cx="1601470" cy="355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1400" err="1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r>
              <a:rPr lang="pt-BR" sz="1400">
                <a:solidFill>
                  <a:srgbClr val="FFFFFF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/priner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9" y="1475384"/>
            <a:ext cx="1689063" cy="596509"/>
          </a:xfrm>
          <a:prstGeom prst="rect">
            <a:avLst/>
          </a:prstGeom>
        </p:spPr>
      </p:pic>
      <p:cxnSp>
        <p:nvCxnSpPr>
          <p:cNvPr id="24" name="Conector reto 23"/>
          <p:cNvCxnSpPr/>
          <p:nvPr/>
        </p:nvCxnSpPr>
        <p:spPr>
          <a:xfrm flipV="1">
            <a:off x="3344396" y="-1"/>
            <a:ext cx="1702965" cy="6686025"/>
          </a:xfrm>
          <a:prstGeom prst="line">
            <a:avLst/>
          </a:prstGeom>
          <a:ln w="28575">
            <a:solidFill>
              <a:srgbClr val="38A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H="1">
            <a:off x="-1988685" y="6686024"/>
            <a:ext cx="5329888" cy="0"/>
          </a:xfrm>
          <a:prstGeom prst="line">
            <a:avLst/>
          </a:prstGeom>
          <a:ln w="28575">
            <a:solidFill>
              <a:srgbClr val="38A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68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93" y="144855"/>
            <a:ext cx="12500105" cy="6074096"/>
          </a:xfrm>
          <a:prstGeom prst="rect">
            <a:avLst/>
          </a:prstGeom>
        </p:spPr>
      </p:pic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92845850-1B41-21F7-B0BE-29086A182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22" y="293136"/>
            <a:ext cx="7984229" cy="56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aralelogramo 41"/>
          <p:cNvSpPr/>
          <p:nvPr/>
        </p:nvSpPr>
        <p:spPr>
          <a:xfrm rot="5400000" flipH="1">
            <a:off x="594881" y="2052683"/>
            <a:ext cx="1851480" cy="3048001"/>
          </a:xfrm>
          <a:prstGeom prst="parallelogram">
            <a:avLst/>
          </a:prstGeom>
          <a:solidFill>
            <a:srgbClr val="77777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2" y="3624042"/>
            <a:ext cx="2954550" cy="3236551"/>
          </a:xfrm>
          <a:prstGeom prst="rect">
            <a:avLst/>
          </a:prstGeom>
        </p:spPr>
      </p:pic>
      <p:sp>
        <p:nvSpPr>
          <p:cNvPr id="44" name="Caixa de Texto 47"/>
          <p:cNvSpPr txBox="1"/>
          <p:nvPr/>
        </p:nvSpPr>
        <p:spPr>
          <a:xfrm>
            <a:off x="125940" y="3733479"/>
            <a:ext cx="2533650" cy="4406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u="sng" kern="0">
                <a:solidFill>
                  <a:schemeClr val="bg1"/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Jornada ESG</a:t>
            </a:r>
          </a:p>
        </p:txBody>
      </p:sp>
      <p:sp>
        <p:nvSpPr>
          <p:cNvPr id="45" name="Caixa de Texto 47"/>
          <p:cNvSpPr txBox="1"/>
          <p:nvPr/>
        </p:nvSpPr>
        <p:spPr>
          <a:xfrm>
            <a:off x="168763" y="4431067"/>
            <a:ext cx="2897902" cy="16720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sustentabilidade é um pilar da cultura da Priner, guiando o equilíbrio entre resultados, governança, meio ambiente e responsabilidade social. Desde 2021, esse compromisso se traduz na Jornada ESG, estruturada por Temas Materiais, Política de Gestão Sustentável e um Plano de Ação ESG.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rgbClr val="0563C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Saiba mais</a:t>
            </a:r>
            <a:r>
              <a:rPr lang="pt-BR" altLang="pt-BR" sz="1000">
                <a:solidFill>
                  <a:srgbClr val="004B76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nosso Relatório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Sustentabilidade.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41" y="6004030"/>
            <a:ext cx="732412" cy="689829"/>
          </a:xfrm>
          <a:prstGeom prst="rect">
            <a:avLst/>
          </a:prstGeom>
        </p:spPr>
      </p:pic>
      <p:sp>
        <p:nvSpPr>
          <p:cNvPr id="47" name="Caixa de Texto 47"/>
          <p:cNvSpPr txBox="1"/>
          <p:nvPr/>
        </p:nvSpPr>
        <p:spPr>
          <a:xfrm>
            <a:off x="176989" y="5872694"/>
            <a:ext cx="2098010" cy="4762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b="1">
                <a:solidFill>
                  <a:srgbClr val="767171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Priner é reconhecida pela </a:t>
            </a:r>
            <a:r>
              <a:rPr lang="pt-BR" sz="900" b="1" err="1">
                <a:solidFill>
                  <a:srgbClr val="767171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EcoVadis</a:t>
            </a:r>
            <a:r>
              <a:rPr lang="pt-BR" sz="900" b="1">
                <a:solidFill>
                  <a:srgbClr val="767171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como empresa comprometida  com a sustentabilidade.</a:t>
            </a:r>
            <a:br>
              <a:rPr lang="pt-BR" sz="900">
                <a:solidFill>
                  <a:srgbClr val="767171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9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pt-BR" sz="1100">
                <a:solidFill>
                  <a:srgbClr val="767171"/>
                </a:solidFill>
                <a:effectLst/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6095996" y="3430602"/>
            <a:ext cx="6095996" cy="3430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Paralelogramo 38"/>
          <p:cNvSpPr/>
          <p:nvPr/>
        </p:nvSpPr>
        <p:spPr>
          <a:xfrm rot="5400000" flipH="1">
            <a:off x="6694257" y="2005500"/>
            <a:ext cx="1851480" cy="3048001"/>
          </a:xfrm>
          <a:prstGeom prst="parallelogram">
            <a:avLst/>
          </a:prstGeom>
          <a:solidFill>
            <a:srgbClr val="0081C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6115847" y="13558"/>
            <a:ext cx="6095996" cy="3430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-3380" y="13558"/>
            <a:ext cx="6115624" cy="3430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Paralelogramo 15"/>
          <p:cNvSpPr/>
          <p:nvPr/>
        </p:nvSpPr>
        <p:spPr>
          <a:xfrm rot="5400000" flipH="1">
            <a:off x="6694257" y="-1391477"/>
            <a:ext cx="1851480" cy="3048001"/>
          </a:xfrm>
          <a:prstGeom prst="parallelogram">
            <a:avLst/>
          </a:prstGeom>
          <a:solidFill>
            <a:srgbClr val="77777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25" name="Caixa de Texto 47"/>
          <p:cNvSpPr txBox="1"/>
          <p:nvPr/>
        </p:nvSpPr>
        <p:spPr>
          <a:xfrm>
            <a:off x="6225316" y="289319"/>
            <a:ext cx="2533650" cy="4406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u="sng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</a:t>
            </a:r>
            <a: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| Segurança e</a:t>
            </a:r>
            <a:b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 Ambiente</a:t>
            </a:r>
          </a:p>
        </p:txBody>
      </p:sp>
      <p:sp>
        <p:nvSpPr>
          <p:cNvPr id="29" name="Caixa de Texto 47"/>
          <p:cNvSpPr txBox="1"/>
          <p:nvPr/>
        </p:nvSpPr>
        <p:spPr>
          <a:xfrm>
            <a:off x="6261909" y="4665196"/>
            <a:ext cx="2882088" cy="144409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/>
                <a:ea typeface="Calibri"/>
                <a:cs typeface="Times New Roman"/>
              </a:rPr>
              <a:t>Na Priner, Ética e Integridade são valores que norteiam cada uma de nossas ações, decisões e relações. Nosso Programa de Compliance busca prevenir, detectar e responder atos que estejam em desacordo com o Código de Ética e Conduta visando alcançar o mais alto padrão de conformidade.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000">
              <a:solidFill>
                <a:schemeClr val="bg1">
                  <a:lumMod val="50000"/>
                </a:schemeClr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rgbClr val="004B76"/>
                </a:solidFill>
                <a:latin typeface="UniSansRegular"/>
                <a:ea typeface="Calibri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Saiba mais</a:t>
            </a:r>
            <a:endParaRPr lang="pt-BR" sz="1100">
              <a:solidFill>
                <a:srgbClr val="004B76"/>
              </a:solidFill>
              <a:effectLst/>
              <a:latin typeface="UniSansRegular"/>
              <a:ea typeface="Calibri"/>
              <a:cs typeface="Times New Roman"/>
            </a:endParaRPr>
          </a:p>
        </p:txBody>
      </p:sp>
      <p:sp>
        <p:nvSpPr>
          <p:cNvPr id="40" name="Caixa de Texto 47"/>
          <p:cNvSpPr txBox="1"/>
          <p:nvPr/>
        </p:nvSpPr>
        <p:spPr>
          <a:xfrm>
            <a:off x="6225316" y="3686296"/>
            <a:ext cx="2533650" cy="4406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u="sng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Ética e Integridade</a:t>
            </a:r>
          </a:p>
        </p:txBody>
      </p:sp>
      <p:sp>
        <p:nvSpPr>
          <p:cNvPr id="49" name="Paralelogramo 48"/>
          <p:cNvSpPr/>
          <p:nvPr/>
        </p:nvSpPr>
        <p:spPr>
          <a:xfrm rot="5400000" flipH="1">
            <a:off x="594881" y="-1405646"/>
            <a:ext cx="1851480" cy="3048001"/>
          </a:xfrm>
          <a:prstGeom prst="parallelogram">
            <a:avLst/>
          </a:prstGeom>
          <a:solidFill>
            <a:srgbClr val="004B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1" name="Caixa de Texto 47"/>
          <p:cNvSpPr txBox="1"/>
          <p:nvPr/>
        </p:nvSpPr>
        <p:spPr>
          <a:xfrm>
            <a:off x="125939" y="275150"/>
            <a:ext cx="3028151" cy="4406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u="sng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SGI</a:t>
            </a:r>
            <a: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| Sistema de </a:t>
            </a:r>
            <a:b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400" b="1" kern="0">
                <a:solidFill>
                  <a:srgbClr val="FFFFFF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Gestão Integrado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10" y="527722"/>
            <a:ext cx="2251847" cy="2251847"/>
          </a:xfrm>
          <a:prstGeom prst="rect">
            <a:avLst/>
          </a:prstGeom>
        </p:spPr>
      </p:pic>
      <p:sp>
        <p:nvSpPr>
          <p:cNvPr id="59" name="Caixa de Texto 47"/>
          <p:cNvSpPr txBox="1"/>
          <p:nvPr/>
        </p:nvSpPr>
        <p:spPr>
          <a:xfrm>
            <a:off x="140233" y="1168434"/>
            <a:ext cx="2907992" cy="147628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Priner busca </a:t>
            </a:r>
            <a:r>
              <a:rPr lang="pt-BR" altLang="pt-BR" sz="1000" b="1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aprimoramento contínuo</a:t>
            </a: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por meio de seu Sistema de Gestão Integrado (SGI), que garante certificações em </a:t>
            </a:r>
            <a:r>
              <a:rPr lang="pt-BR" altLang="pt-BR" sz="1000" b="1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Qualidade (ISO 9001), Meio Ambiente (ISO 14001), Saúde e Segurança (ISO 45001) e Compliance (ISO 37301).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000" b="1">
              <a:solidFill>
                <a:schemeClr val="bg1">
                  <a:lumMod val="50000"/>
                </a:schemeClr>
              </a:solidFill>
              <a:latin typeface="UniSansRegular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Além disso, conta com laboratórios acreditados pelo CGCRE (INMETRO) conforme a ISO 17025.</a:t>
            </a:r>
          </a:p>
        </p:txBody>
      </p:sp>
      <p:sp>
        <p:nvSpPr>
          <p:cNvPr id="60" name="Caixa de Texto 47"/>
          <p:cNvSpPr txBox="1"/>
          <p:nvPr/>
        </p:nvSpPr>
        <p:spPr>
          <a:xfrm>
            <a:off x="6266456" y="1265211"/>
            <a:ext cx="2877541" cy="13762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a Priner, proteger vidas é inegociável.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chemeClr val="bg1">
                    <a:lumMod val="50000"/>
                  </a:schemeClr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Seu sistema de gestão em Saúde, Segurança e Meio Ambiente, alinhado às certificações ISO 9001, 14001 e 45001, promove engajamento e excelência por meio de políticas, treinamentos e auditorias. No ambiental, cumpre normas nacionais e internacionais, adotando as melhores práticas de ESG.</a:t>
            </a:r>
          </a:p>
        </p:txBody>
      </p:sp>
      <p:grpSp>
        <p:nvGrpSpPr>
          <p:cNvPr id="61" name="Grupo 60"/>
          <p:cNvGrpSpPr/>
          <p:nvPr/>
        </p:nvGrpSpPr>
        <p:grpSpPr>
          <a:xfrm>
            <a:off x="9890533" y="810583"/>
            <a:ext cx="1887920" cy="1887920"/>
            <a:chOff x="3843571" y="4804493"/>
            <a:chExt cx="1177561" cy="1177561"/>
          </a:xfrm>
        </p:grpSpPr>
        <p:sp>
          <p:nvSpPr>
            <p:cNvPr id="62" name="Elipse 61"/>
            <p:cNvSpPr/>
            <p:nvPr/>
          </p:nvSpPr>
          <p:spPr>
            <a:xfrm>
              <a:off x="3843571" y="4804493"/>
              <a:ext cx="1177561" cy="1177561"/>
            </a:xfrm>
            <a:prstGeom prst="ellipse">
              <a:avLst/>
            </a:prstGeom>
            <a:solidFill>
              <a:srgbClr val="38A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7257" y="5067102"/>
              <a:ext cx="652342" cy="652342"/>
            </a:xfrm>
            <a:prstGeom prst="rect">
              <a:avLst/>
            </a:prstGeom>
          </p:spPr>
        </p:pic>
      </p:grpSp>
      <p:pic>
        <p:nvPicPr>
          <p:cNvPr id="4" name="Imagem 3" descr="Gráfico, Gráfico de explosão solar&#10;&#10;O conteúdo gerado por IA pode estar incorreto.">
            <a:extLst>
              <a:ext uri="{FF2B5EF4-FFF2-40B4-BE49-F238E27FC236}">
                <a16:creationId xmlns:a16="http://schemas.microsoft.com/office/drawing/2014/main" id="{84081CAE-1A18-B802-E74D-AFA66A6ED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15431" r="52097" b="11820"/>
          <a:stretch/>
        </p:blipFill>
        <p:spPr>
          <a:xfrm>
            <a:off x="9576460" y="4114718"/>
            <a:ext cx="2516066" cy="23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4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/>
          <a:stretch/>
        </p:blipFill>
        <p:spPr>
          <a:xfrm>
            <a:off x="-9142" y="7062"/>
            <a:ext cx="5531528" cy="686363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/>
          <a:stretch/>
        </p:blipFill>
        <p:spPr>
          <a:xfrm>
            <a:off x="-341726" y="-18140"/>
            <a:ext cx="9380743" cy="6895229"/>
          </a:xfrm>
          <a:prstGeom prst="rect">
            <a:avLst/>
          </a:prstGeom>
        </p:spPr>
      </p:pic>
      <p:sp>
        <p:nvSpPr>
          <p:cNvPr id="83" name="Retângulo 82"/>
          <p:cNvSpPr/>
          <p:nvPr/>
        </p:nvSpPr>
        <p:spPr>
          <a:xfrm>
            <a:off x="4815802" y="293808"/>
            <a:ext cx="7261369" cy="1182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/>
          <p:cNvSpPr/>
          <p:nvPr/>
        </p:nvSpPr>
        <p:spPr>
          <a:xfrm>
            <a:off x="4762428" y="1573921"/>
            <a:ext cx="7261369" cy="1182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Retângulo 80"/>
          <p:cNvSpPr/>
          <p:nvPr/>
        </p:nvSpPr>
        <p:spPr>
          <a:xfrm>
            <a:off x="4768706" y="2860617"/>
            <a:ext cx="7261369" cy="1182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/>
          <p:cNvSpPr/>
          <p:nvPr/>
        </p:nvSpPr>
        <p:spPr>
          <a:xfrm>
            <a:off x="4768706" y="5430175"/>
            <a:ext cx="7261369" cy="1182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/>
          <p:cNvSpPr/>
          <p:nvPr/>
        </p:nvSpPr>
        <p:spPr>
          <a:xfrm>
            <a:off x="4768706" y="4154770"/>
            <a:ext cx="7261369" cy="11828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EF7317EA-ED73-84B5-18FC-A53765C86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082" y="508034"/>
            <a:ext cx="850245" cy="847019"/>
          </a:xfrm>
          <a:prstGeom prst="rect">
            <a:avLst/>
          </a:prstGeom>
        </p:spPr>
      </p:pic>
      <p:sp>
        <p:nvSpPr>
          <p:cNvPr id="39" name="CaixaDeTexto 13">
            <a:extLst>
              <a:ext uri="{FF2B5EF4-FFF2-40B4-BE49-F238E27FC236}">
                <a16:creationId xmlns:a16="http://schemas.microsoft.com/office/drawing/2014/main" id="{C94A7434-4316-45E4-86EC-FD231FB87173}"/>
              </a:ext>
            </a:extLst>
          </p:cNvPr>
          <p:cNvSpPr txBox="1"/>
          <p:nvPr/>
        </p:nvSpPr>
        <p:spPr>
          <a:xfrm>
            <a:off x="5970481" y="701608"/>
            <a:ext cx="1397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SERVIÇOS </a:t>
            </a:r>
          </a:p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</a:t>
            </a:r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NDUSTRIAIS 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ISOLAFÁCIL | SP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</p:txBody>
      </p:sp>
      <p:sp>
        <p:nvSpPr>
          <p:cNvPr id="40" name="CaixaDeTexto 3">
            <a:extLst>
              <a:ext uri="{FF2B5EF4-FFF2-40B4-BE49-F238E27FC236}">
                <a16:creationId xmlns:a16="http://schemas.microsoft.com/office/drawing/2014/main" id="{462AB03B-D6CF-FF6D-3608-8AB03C1DDCC5}"/>
              </a:ext>
            </a:extLst>
          </p:cNvPr>
          <p:cNvSpPr txBox="1"/>
          <p:nvPr/>
        </p:nvSpPr>
        <p:spPr>
          <a:xfrm>
            <a:off x="7524917" y="1787707"/>
            <a:ext cx="114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INFRAESTRUTURA</a:t>
            </a:r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 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GMAIA/SOEGEO | MG</a:t>
            </a:r>
          </a:p>
        </p:txBody>
      </p:sp>
      <p:sp>
        <p:nvSpPr>
          <p:cNvPr id="41" name="CaixaDeTexto 4">
            <a:extLst>
              <a:ext uri="{FF2B5EF4-FFF2-40B4-BE49-F238E27FC236}">
                <a16:creationId xmlns:a16="http://schemas.microsoft.com/office/drawing/2014/main" id="{F3EF0709-97D3-63F8-139E-B8C3CFD8A92E}"/>
              </a:ext>
            </a:extLst>
          </p:cNvPr>
          <p:cNvSpPr txBox="1"/>
          <p:nvPr/>
        </p:nvSpPr>
        <p:spPr>
          <a:xfrm>
            <a:off x="8409475" y="665036"/>
            <a:ext cx="9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SERVIÇOS </a:t>
            </a:r>
          </a:p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INDUSTRIAIS</a:t>
            </a:r>
          </a:p>
          <a:p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Sans regular"/>
              </a:rPr>
              <a:t>MACAÉ | RJ</a:t>
            </a:r>
          </a:p>
        </p:txBody>
      </p:sp>
      <p:sp>
        <p:nvSpPr>
          <p:cNvPr id="42" name="CaixaDeTexto 22">
            <a:extLst>
              <a:ext uri="{FF2B5EF4-FFF2-40B4-BE49-F238E27FC236}">
                <a16:creationId xmlns:a16="http://schemas.microsoft.com/office/drawing/2014/main" id="{5AFBCD2D-0AFF-3B51-AFFD-02D52FEEF8FA}"/>
              </a:ext>
            </a:extLst>
          </p:cNvPr>
          <p:cNvSpPr txBox="1"/>
          <p:nvPr/>
        </p:nvSpPr>
        <p:spPr>
          <a:xfrm>
            <a:off x="10534233" y="668744"/>
            <a:ext cx="1542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ENGENHARIA DE INTEGRIDADE E INSPEÇÃO </a:t>
            </a:r>
            <a:b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</a:br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Sans regular"/>
              </a:rPr>
              <a:t>WELDING | SP</a:t>
            </a:r>
          </a:p>
        </p:txBody>
      </p:sp>
      <p:sp>
        <p:nvSpPr>
          <p:cNvPr id="44" name="CaixaDeTexto 5">
            <a:extLst>
              <a:ext uri="{FF2B5EF4-FFF2-40B4-BE49-F238E27FC236}">
                <a16:creationId xmlns:a16="http://schemas.microsoft.com/office/drawing/2014/main" id="{870CEBF4-8001-623D-4419-64533DF33FDC}"/>
              </a:ext>
            </a:extLst>
          </p:cNvPr>
          <p:cNvSpPr txBox="1"/>
          <p:nvPr/>
        </p:nvSpPr>
        <p:spPr>
          <a:xfrm>
            <a:off x="8898831" y="1730743"/>
            <a:ext cx="153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SERVIÇOS INDUSTRIAIS</a:t>
            </a:r>
            <a:b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</a:br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ENGENHARIA DE</a:t>
            </a:r>
            <a:b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</a:br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INTEGRIDADE E INSPEÇÃO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300A88C9-F82E-B80E-7722-20DCAFF8F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457" y="2193480"/>
            <a:ext cx="1083858" cy="408189"/>
          </a:xfrm>
          <a:prstGeom prst="rect">
            <a:avLst/>
          </a:prstGeom>
        </p:spPr>
      </p:pic>
      <p:pic>
        <p:nvPicPr>
          <p:cNvPr id="46" name="Imagem 45" descr="Texto&#10;&#10;Descrição gerada automaticamente com confiança média">
            <a:extLst>
              <a:ext uri="{FF2B5EF4-FFF2-40B4-BE49-F238E27FC236}">
                <a16:creationId xmlns:a16="http://schemas.microsoft.com/office/drawing/2014/main" id="{556EFE0E-9FCD-AA30-63F8-886682A0A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38" y="2015179"/>
            <a:ext cx="1165932" cy="420209"/>
          </a:xfrm>
          <a:prstGeom prst="rect">
            <a:avLst/>
          </a:prstGeom>
        </p:spPr>
      </p:pic>
      <p:sp>
        <p:nvSpPr>
          <p:cNvPr id="47" name="CaixaDeTexto 36">
            <a:extLst>
              <a:ext uri="{FF2B5EF4-FFF2-40B4-BE49-F238E27FC236}">
                <a16:creationId xmlns:a16="http://schemas.microsoft.com/office/drawing/2014/main" id="{702BA173-550B-9DC1-D96B-816475C3FDC7}"/>
              </a:ext>
            </a:extLst>
          </p:cNvPr>
          <p:cNvSpPr txBox="1"/>
          <p:nvPr/>
        </p:nvSpPr>
        <p:spPr>
          <a:xfrm>
            <a:off x="6102804" y="1832868"/>
            <a:ext cx="8631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SERVIÇOS </a:t>
            </a:r>
          </a:p>
          <a:p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INDUSTRIAIS</a:t>
            </a:r>
          </a:p>
          <a:p>
            <a:pPr>
              <a:spcAft>
                <a:spcPts val="600"/>
              </a:spcAft>
            </a:pPr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Sans regular"/>
              </a:rPr>
              <a:t>CAMAÇARI | BA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SMARTCOAT 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MACAÉ | RJ 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 Sans regular" panose="00000500000000000000" pitchFamily="2" charset="0"/>
            </a:endParaRP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E3E7B1A7-D61C-46D4-9E06-34B915848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339" y="3043049"/>
            <a:ext cx="791662" cy="791662"/>
          </a:xfrm>
          <a:prstGeom prst="rect">
            <a:avLst/>
          </a:prstGeom>
          <a:effectLst/>
        </p:spPr>
      </p:pic>
      <p:pic>
        <p:nvPicPr>
          <p:cNvPr id="56" name="Imagem 55" descr="Uma imagem contendo Ícone&#10;&#10;Descrição gerada automaticamente">
            <a:extLst>
              <a:ext uri="{FF2B5EF4-FFF2-40B4-BE49-F238E27FC236}">
                <a16:creationId xmlns:a16="http://schemas.microsoft.com/office/drawing/2014/main" id="{8183B42C-9659-2EC5-A1B3-FFE9CA7A09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73" y="5448923"/>
            <a:ext cx="731196" cy="1101872"/>
          </a:xfrm>
          <a:prstGeom prst="rect">
            <a:avLst/>
          </a:prstGeom>
        </p:spPr>
      </p:pic>
      <p:sp>
        <p:nvSpPr>
          <p:cNvPr id="57" name="CaixaDeTexto 28">
            <a:extLst>
              <a:ext uri="{FF2B5EF4-FFF2-40B4-BE49-F238E27FC236}">
                <a16:creationId xmlns:a16="http://schemas.microsoft.com/office/drawing/2014/main" id="{4EF6EB93-53CF-FB14-5C11-811E44A973D8}"/>
              </a:ext>
            </a:extLst>
          </p:cNvPr>
          <p:cNvSpPr txBox="1"/>
          <p:nvPr/>
        </p:nvSpPr>
        <p:spPr>
          <a:xfrm>
            <a:off x="5786899" y="5932490"/>
            <a:ext cx="2046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 Sans regular" panose="00000500000000000000" pitchFamily="2" charset="0"/>
              </a:rPr>
              <a:t>SERTÃOZINHO (WELDING)</a:t>
            </a:r>
          </a:p>
        </p:txBody>
      </p:sp>
      <p:sp>
        <p:nvSpPr>
          <p:cNvPr id="58" name="CaixaDeTexto 7">
            <a:extLst>
              <a:ext uri="{FF2B5EF4-FFF2-40B4-BE49-F238E27FC236}">
                <a16:creationId xmlns:a16="http://schemas.microsoft.com/office/drawing/2014/main" id="{D6A2F036-6059-EDEC-F8A8-AAD8491596C1}"/>
              </a:ext>
            </a:extLst>
          </p:cNvPr>
          <p:cNvSpPr txBox="1"/>
          <p:nvPr/>
        </p:nvSpPr>
        <p:spPr>
          <a:xfrm>
            <a:off x="7905111" y="5942881"/>
            <a:ext cx="1960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Sans regular"/>
              </a:rPr>
              <a:t>SANTA BÁRBARA D´OESTE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1EB92839-AED5-8A4A-3351-5C1B4275E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66" y="5513260"/>
            <a:ext cx="619447" cy="10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m 60" descr="Diagrama&#10;&#10;Descrição gerada automaticamente">
            <a:extLst>
              <a:ext uri="{FF2B5EF4-FFF2-40B4-BE49-F238E27FC236}">
                <a16:creationId xmlns:a16="http://schemas.microsoft.com/office/drawing/2014/main" id="{CF9352D4-2F65-741D-B371-AFC5D80778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4" y="3020348"/>
            <a:ext cx="1025023" cy="931589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D7BFFCDC-5858-F0AC-6FF6-A30CFA6149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965" y="4250036"/>
            <a:ext cx="717252" cy="992362"/>
          </a:xfrm>
          <a:prstGeom prst="rect">
            <a:avLst/>
          </a:prstGeom>
        </p:spPr>
      </p:pic>
      <p:sp>
        <p:nvSpPr>
          <p:cNvPr id="64" name="CaixaDeTexto 11">
            <a:extLst>
              <a:ext uri="{FF2B5EF4-FFF2-40B4-BE49-F238E27FC236}">
                <a16:creationId xmlns:a16="http://schemas.microsoft.com/office/drawing/2014/main" id="{B17E40F7-BDDC-9159-6554-E042F0D39865}"/>
              </a:ext>
            </a:extLst>
          </p:cNvPr>
          <p:cNvSpPr txBox="1"/>
          <p:nvPr/>
        </p:nvSpPr>
        <p:spPr>
          <a:xfrm>
            <a:off x="5748669" y="4576940"/>
            <a:ext cx="257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INFRAESTRUTURA</a:t>
            </a:r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 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GMAIA | MG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</p:txBody>
      </p:sp>
      <p:sp>
        <p:nvSpPr>
          <p:cNvPr id="65" name="CaixaDeTexto 12">
            <a:extLst>
              <a:ext uri="{FF2B5EF4-FFF2-40B4-BE49-F238E27FC236}">
                <a16:creationId xmlns:a16="http://schemas.microsoft.com/office/drawing/2014/main" id="{087F611B-61C6-A8EA-DF8A-CB94AE99C0EE}"/>
              </a:ext>
            </a:extLst>
          </p:cNvPr>
          <p:cNvSpPr txBox="1"/>
          <p:nvPr/>
        </p:nvSpPr>
        <p:spPr>
          <a:xfrm>
            <a:off x="8846989" y="3316865"/>
            <a:ext cx="251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SERVIÇOS </a:t>
            </a:r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</a:t>
            </a:r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NDUSTRIAIS - PINTURA</a:t>
            </a:r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 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SMARTCOAT – MACAÉ | RJ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</p:txBody>
      </p:sp>
      <p:sp>
        <p:nvSpPr>
          <p:cNvPr id="68" name="Paralelogramo 67"/>
          <p:cNvSpPr/>
          <p:nvPr/>
        </p:nvSpPr>
        <p:spPr>
          <a:xfrm rot="9929956">
            <a:off x="-1049973" y="-250349"/>
            <a:ext cx="3150235" cy="1343025"/>
          </a:xfrm>
          <a:prstGeom prst="parallelogram">
            <a:avLst/>
          </a:prstGeom>
          <a:noFill/>
          <a:ln w="25400">
            <a:solidFill>
              <a:srgbClr val="38A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69" name="Paralelogramo 68"/>
          <p:cNvSpPr/>
          <p:nvPr/>
        </p:nvSpPr>
        <p:spPr>
          <a:xfrm rot="5400000">
            <a:off x="741389" y="30294"/>
            <a:ext cx="1429849" cy="2067443"/>
          </a:xfrm>
          <a:prstGeom prst="parallelogram">
            <a:avLst/>
          </a:prstGeom>
          <a:solidFill>
            <a:srgbClr val="004B7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70" name="Caixa de Texto 47"/>
          <p:cNvSpPr txBox="1"/>
          <p:nvPr/>
        </p:nvSpPr>
        <p:spPr>
          <a:xfrm>
            <a:off x="721787" y="909489"/>
            <a:ext cx="2679700" cy="4667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Certificados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79638" y="296901"/>
            <a:ext cx="1948177" cy="118289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etângulo 70"/>
          <p:cNvSpPr/>
          <p:nvPr/>
        </p:nvSpPr>
        <p:spPr>
          <a:xfrm>
            <a:off x="2867627" y="1574993"/>
            <a:ext cx="1948177" cy="118289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 71"/>
          <p:cNvSpPr/>
          <p:nvPr/>
        </p:nvSpPr>
        <p:spPr>
          <a:xfrm>
            <a:off x="2870553" y="2854898"/>
            <a:ext cx="1948177" cy="118289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Retângulo 72"/>
          <p:cNvSpPr/>
          <p:nvPr/>
        </p:nvSpPr>
        <p:spPr>
          <a:xfrm>
            <a:off x="2867626" y="4142536"/>
            <a:ext cx="1948177" cy="118289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/>
          <p:cNvSpPr/>
          <p:nvPr/>
        </p:nvSpPr>
        <p:spPr>
          <a:xfrm>
            <a:off x="2867625" y="5430175"/>
            <a:ext cx="1948177" cy="1182895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 de Texto 47"/>
          <p:cNvSpPr txBox="1"/>
          <p:nvPr/>
        </p:nvSpPr>
        <p:spPr>
          <a:xfrm>
            <a:off x="2936433" y="604684"/>
            <a:ext cx="1731399" cy="62128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t-BR" sz="1200" b="1" u="sng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SGQ</a:t>
            </a:r>
            <a:b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GESTÃO</a:t>
            </a:r>
            <a:b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QUALIDADE</a:t>
            </a:r>
          </a:p>
        </p:txBody>
      </p:sp>
      <p:sp>
        <p:nvSpPr>
          <p:cNvPr id="50" name="Caixa de Texto 47"/>
          <p:cNvSpPr txBox="1"/>
          <p:nvPr/>
        </p:nvSpPr>
        <p:spPr>
          <a:xfrm>
            <a:off x="2919261" y="1866859"/>
            <a:ext cx="1849445" cy="7240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t-BR" sz="1200" b="1" u="sng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SGI</a:t>
            </a:r>
            <a:br>
              <a:rPr lang="pt-BR" sz="1200" b="1" u="sng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GESTÃO</a:t>
            </a:r>
            <a:b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INTEGRAÇÃO</a:t>
            </a:r>
          </a:p>
        </p:txBody>
      </p:sp>
      <p:sp>
        <p:nvSpPr>
          <p:cNvPr id="75" name="CaixaDeTexto 2">
            <a:extLst>
              <a:ext uri="{FF2B5EF4-FFF2-40B4-BE49-F238E27FC236}">
                <a16:creationId xmlns:a16="http://schemas.microsoft.com/office/drawing/2014/main" id="{AF136F7D-5AC6-A1BE-9DB7-BFF3A64ABF88}"/>
              </a:ext>
            </a:extLst>
          </p:cNvPr>
          <p:cNvSpPr txBox="1"/>
          <p:nvPr/>
        </p:nvSpPr>
        <p:spPr>
          <a:xfrm>
            <a:off x="5878219" y="3290866"/>
            <a:ext cx="1618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SERVIÇOS </a:t>
            </a:r>
            <a:r>
              <a:rPr lang="pt-BR" sz="800" b="1">
                <a:solidFill>
                  <a:schemeClr val="bg1">
                    <a:lumMod val="50000"/>
                  </a:schemeClr>
                </a:solidFill>
                <a:latin typeface="UniSans regular"/>
              </a:rPr>
              <a:t>I</a:t>
            </a:r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NDUSTRIAIS </a:t>
            </a:r>
          </a:p>
          <a:p>
            <a:r>
              <a:rPr lang="pt-BR" sz="800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ISOLAFÁCIL | SP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</p:txBody>
      </p:sp>
      <p:sp>
        <p:nvSpPr>
          <p:cNvPr id="76" name="Caixa de Texto 47"/>
          <p:cNvSpPr txBox="1"/>
          <p:nvPr/>
        </p:nvSpPr>
        <p:spPr>
          <a:xfrm>
            <a:off x="2919261" y="3259241"/>
            <a:ext cx="1849445" cy="7240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CERTIFICAÇÃO DE</a:t>
            </a:r>
            <a:b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PRODUTOS E SERVIÇOS</a:t>
            </a:r>
          </a:p>
        </p:txBody>
      </p:sp>
      <p:sp>
        <p:nvSpPr>
          <p:cNvPr id="77" name="Caixa de Texto 47"/>
          <p:cNvSpPr txBox="1"/>
          <p:nvPr/>
        </p:nvSpPr>
        <p:spPr>
          <a:xfrm>
            <a:off x="2969286" y="4643009"/>
            <a:ext cx="1849445" cy="2789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</a:p>
        </p:txBody>
      </p:sp>
      <p:sp>
        <p:nvSpPr>
          <p:cNvPr id="78" name="Caixa de Texto 47"/>
          <p:cNvSpPr txBox="1"/>
          <p:nvPr/>
        </p:nvSpPr>
        <p:spPr>
          <a:xfrm>
            <a:off x="2969285" y="5626339"/>
            <a:ext cx="1849445" cy="7240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ACREDITAÇÃO LABORATÓRIOS</a:t>
            </a:r>
            <a:b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kern="0">
                <a:solidFill>
                  <a:schemeClr val="bg1"/>
                </a:solidFill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ENSAIOS DESTRUTIVOS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038C9B77-220F-58CB-8E96-79AEDAE5B6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34" y="564436"/>
            <a:ext cx="1430290" cy="668912"/>
          </a:xfrm>
          <a:prstGeom prst="rect">
            <a:avLst/>
          </a:prstGeo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E97501EC-751F-EC5E-8AFF-98D7570060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45" y="564436"/>
            <a:ext cx="1430290" cy="668912"/>
          </a:xfrm>
          <a:prstGeom prst="rect">
            <a:avLst/>
          </a:prstGeom>
        </p:spPr>
      </p:pic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7B4CEEC4-78ED-A74D-69E9-3F3FBA0E65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13901" r="6351" b="14704"/>
          <a:stretch/>
        </p:blipFill>
        <p:spPr>
          <a:xfrm>
            <a:off x="7546348" y="2116331"/>
            <a:ext cx="1131628" cy="4344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D68B98-92A3-CA4B-5703-976C35FBD3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6434" y="1869255"/>
            <a:ext cx="463069" cy="63800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AA2F7B9-C97A-99DC-74B3-44D32FF36B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9587" y="2064090"/>
            <a:ext cx="1078903" cy="638394"/>
          </a:xfrm>
          <a:prstGeom prst="rect">
            <a:avLst/>
          </a:prstGeom>
        </p:spPr>
      </p:pic>
      <p:sp>
        <p:nvSpPr>
          <p:cNvPr id="13" name="CaixaDeTexto 5">
            <a:extLst>
              <a:ext uri="{FF2B5EF4-FFF2-40B4-BE49-F238E27FC236}">
                <a16:creationId xmlns:a16="http://schemas.microsoft.com/office/drawing/2014/main" id="{6AE8912C-C989-2847-0ED9-AAF3AD71EE86}"/>
              </a:ext>
            </a:extLst>
          </p:cNvPr>
          <p:cNvSpPr txBox="1"/>
          <p:nvPr/>
        </p:nvSpPr>
        <p:spPr>
          <a:xfrm>
            <a:off x="10298574" y="1713302"/>
            <a:ext cx="1408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i="0">
                <a:solidFill>
                  <a:schemeClr val="bg1">
                    <a:lumMod val="50000"/>
                  </a:schemeClr>
                </a:solidFill>
                <a:effectLst/>
                <a:latin typeface="UniSans regular"/>
              </a:rPr>
              <a:t>MONTAGEM INDUSTRIAL</a:t>
            </a:r>
            <a:endParaRPr lang="pt-BR" sz="800">
              <a:solidFill>
                <a:schemeClr val="bg1">
                  <a:lumMod val="50000"/>
                </a:schemeClr>
              </a:solidFill>
              <a:latin typeface="UniSans regular"/>
            </a:endParaRPr>
          </a:p>
          <a:p>
            <a:r>
              <a:rPr lang="pt-BR" sz="800">
                <a:solidFill>
                  <a:schemeClr val="bg1">
                    <a:lumMod val="50000"/>
                  </a:schemeClr>
                </a:solidFill>
                <a:latin typeface="UniSans regular"/>
              </a:rPr>
              <a:t>REAL ESTRUTURAS | MG</a:t>
            </a:r>
          </a:p>
        </p:txBody>
      </p:sp>
    </p:spTree>
    <p:extLst>
      <p:ext uri="{BB962C8B-B14F-4D97-AF65-F5344CB8AC3E}">
        <p14:creationId xmlns:p14="http://schemas.microsoft.com/office/powerpoint/2010/main" val="360709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/>
          <p:cNvSpPr/>
          <p:nvPr/>
        </p:nvSpPr>
        <p:spPr>
          <a:xfrm rot="5400000">
            <a:off x="817880" y="-46197"/>
            <a:ext cx="1772920" cy="2563495"/>
          </a:xfrm>
          <a:prstGeom prst="parallelogram">
            <a:avLst/>
          </a:prstGeom>
          <a:solidFill>
            <a:srgbClr val="38A7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" name="Paralelogramo 4"/>
          <p:cNvSpPr/>
          <p:nvPr/>
        </p:nvSpPr>
        <p:spPr>
          <a:xfrm rot="9929956">
            <a:off x="-1049973" y="-250349"/>
            <a:ext cx="3150235" cy="1343025"/>
          </a:xfrm>
          <a:prstGeom prst="parallelogram">
            <a:avLst/>
          </a:prstGeom>
          <a:noFill/>
          <a:ln w="25400">
            <a:solidFill>
              <a:srgbClr val="38A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6" name="Caixa de Texto 47"/>
          <p:cNvSpPr txBox="1"/>
          <p:nvPr/>
        </p:nvSpPr>
        <p:spPr>
          <a:xfrm>
            <a:off x="665797" y="1101690"/>
            <a:ext cx="2679700" cy="4667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>
                <a:solidFill>
                  <a:srgbClr val="FFFFFF"/>
                </a:solidFill>
                <a:effectLst/>
                <a:latin typeface="UniSansSemiBo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B49854-FB48-D39A-466D-58B6802E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37" y="151316"/>
            <a:ext cx="6486168" cy="612330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F7F66FB-C508-E460-E41B-5C243A208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9" y="2536253"/>
            <a:ext cx="676715" cy="67671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526E0BA-98BC-EB41-446B-A1745F9D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89" y="3408170"/>
            <a:ext cx="676715" cy="67671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CCBA99-5363-B467-F172-6BF492BF5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89" y="4284473"/>
            <a:ext cx="676715" cy="67671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C4345BC-A2C8-0A14-92DE-0923194ED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91" y="1074475"/>
            <a:ext cx="3303537" cy="2356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8554983-86FC-E11E-6B45-AC37F0D99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0491" y="3514214"/>
            <a:ext cx="3303537" cy="2677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89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/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/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0ED12BCD-22D4-E0F3-6B56-AF1F3180C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A2A2408-4A06-6164-575D-52094D213B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51"/>
            <a:ext cx="10880694" cy="590869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D7D98D6-634B-8F14-716D-3440F0368F04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 de Texto 47">
            <a:extLst>
              <a:ext uri="{FF2B5EF4-FFF2-40B4-BE49-F238E27FC236}">
                <a16:creationId xmlns:a16="http://schemas.microsoft.com/office/drawing/2014/main" id="{6C3A2EA8-ACFD-DFDB-FB19-12B088B47E59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35B94E8-6C3C-E759-F40A-1249D7467C5B}"/>
              </a:ext>
            </a:extLst>
          </p:cNvPr>
          <p:cNvSpPr/>
          <p:nvPr/>
        </p:nvSpPr>
        <p:spPr>
          <a:xfrm flipH="1">
            <a:off x="4753064" y="1757531"/>
            <a:ext cx="48037" cy="3877956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6CF5C3E-A5C4-FE1E-D46B-A86F75ADFD49}"/>
              </a:ext>
            </a:extLst>
          </p:cNvPr>
          <p:cNvSpPr txBox="1"/>
          <p:nvPr/>
        </p:nvSpPr>
        <p:spPr>
          <a:xfrm>
            <a:off x="391354" y="2220793"/>
            <a:ext cx="45225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Técnica de demolição que utiliza </a:t>
            </a:r>
            <a:r>
              <a:rPr lang="pt-BR" b="1" dirty="0">
                <a:solidFill>
                  <a:schemeClr val="bg1"/>
                </a:solidFill>
              </a:rPr>
              <a:t>água pressurizada </a:t>
            </a:r>
            <a:r>
              <a:rPr lang="pt-BR" dirty="0">
                <a:solidFill>
                  <a:schemeClr val="bg1"/>
                </a:solidFill>
              </a:rPr>
              <a:t>para </a:t>
            </a:r>
            <a:r>
              <a:rPr lang="pt-BR" b="1" dirty="0">
                <a:solidFill>
                  <a:schemeClr val="bg1"/>
                </a:solidFill>
              </a:rPr>
              <a:t>remover concreto danificado de estruturas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Especialmente empregada em </a:t>
            </a:r>
            <a:r>
              <a:rPr lang="pt-BR" b="1" dirty="0">
                <a:solidFill>
                  <a:schemeClr val="bg1"/>
                </a:solidFill>
              </a:rPr>
              <a:t>projetos de reparo e restauração</a:t>
            </a:r>
            <a:r>
              <a:rPr lang="pt-BR" dirty="0">
                <a:solidFill>
                  <a:schemeClr val="bg1"/>
                </a:solidFill>
              </a:rPr>
              <a:t> como </a:t>
            </a:r>
            <a:r>
              <a:rPr lang="pt-BR" b="1" dirty="0">
                <a:solidFill>
                  <a:schemeClr val="bg1"/>
                </a:solidFill>
              </a:rPr>
              <a:t>pontes, edifícios, barragens e demais obras civis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1EE5BA2-BFE4-F88B-7D5C-6A1226B37047}"/>
              </a:ext>
            </a:extLst>
          </p:cNvPr>
          <p:cNvSpPr txBox="1"/>
          <p:nvPr/>
        </p:nvSpPr>
        <p:spPr>
          <a:xfrm>
            <a:off x="5007005" y="2220793"/>
            <a:ext cx="50828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EC03F"/>
                </a:solidFill>
              </a:rPr>
              <a:t>Vantagens</a:t>
            </a:r>
            <a:br>
              <a:rPr lang="pt-BR" sz="1600" dirty="0">
                <a:solidFill>
                  <a:schemeClr val="bg1"/>
                </a:solidFill>
              </a:rPr>
            </a:b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/>
                </a:solidFill>
              </a:rPr>
              <a:t>Seletividade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/>
                </a:solidFill>
              </a:rPr>
              <a:t>Redução de ruído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/>
                </a:solidFill>
              </a:rPr>
              <a:t>Redução de vibração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/>
                </a:solidFill>
              </a:rPr>
              <a:t>Menor risco de danos a estruturas adjacentes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bg1"/>
                </a:solidFill>
              </a:rPr>
              <a:t>Maior produtividade</a:t>
            </a:r>
          </a:p>
        </p:txBody>
      </p:sp>
    </p:spTree>
    <p:extLst>
      <p:ext uri="{BB962C8B-B14F-4D97-AF65-F5344CB8AC3E}">
        <p14:creationId xmlns:p14="http://schemas.microsoft.com/office/powerpoint/2010/main" val="31199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81572-CC52-F8E1-ED70-FDFB4EFC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1098B02F-FBA3-FF72-C9A6-C6C1B13FB3D0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62DF734-9CAC-8383-B54F-FFF1E3A3E5CF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78F8A7EC-641F-D00E-0190-94A46377A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E20DE90-74F8-5DFF-1962-A5CB04EB0A4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51"/>
            <a:ext cx="10880694" cy="5908697"/>
          </a:xfrm>
          <a:prstGeom prst="rect">
            <a:avLst/>
          </a:prstGeom>
        </p:spPr>
      </p:pic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6443CED-B71B-9F2F-D926-10A40A114126}"/>
              </a:ext>
            </a:extLst>
          </p:cNvPr>
          <p:cNvGrpSpPr/>
          <p:nvPr/>
        </p:nvGrpSpPr>
        <p:grpSpPr>
          <a:xfrm>
            <a:off x="560250" y="1898133"/>
            <a:ext cx="8959755" cy="3740461"/>
            <a:chOff x="0" y="1210600"/>
            <a:chExt cx="9144000" cy="3670963"/>
          </a:xfrm>
        </p:grpSpPr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A9F65A25-914A-E91A-EA23-D1FC2A6C9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83251">
              <a:off x="295275" y="3712024"/>
              <a:ext cx="549275" cy="376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pt-BR" sz="2400">
                  <a:solidFill>
                    <a:schemeClr val="bg1"/>
                  </a:solidFill>
                  <a:latin typeface="Arial" panose="020B0604020202020204" pitchFamily="34" charset="0"/>
                </a:rPr>
                <a:t>ØD</a:t>
              </a:r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22D3E68E-1D27-E68F-836F-ED14C047D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475" y="3884613"/>
              <a:ext cx="3175" cy="984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AutoShape 12">
              <a:extLst>
                <a:ext uri="{FF2B5EF4-FFF2-40B4-BE49-F238E27FC236}">
                  <a16:creationId xmlns:a16="http://schemas.microsoft.com/office/drawing/2014/main" id="{1361B83D-3DFF-4AD3-0E03-8CC4F03F6E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09900" y="149225"/>
              <a:ext cx="2819400" cy="6115050"/>
            </a:xfrm>
            <a:prstGeom prst="triangle">
              <a:avLst>
                <a:gd name="adj" fmla="val 50000"/>
              </a:avLst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2449A181-984F-431A-6844-C7F3F491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75" y="2968625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50" name="Rectangle 14" descr="Diagonal hell nach oben">
              <a:extLst>
                <a:ext uri="{FF2B5EF4-FFF2-40B4-BE49-F238E27FC236}">
                  <a16:creationId xmlns:a16="http://schemas.microsoft.com/office/drawing/2014/main" id="{3708C53E-1F4D-3FC8-B960-4AC2689DA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75" y="2511425"/>
              <a:ext cx="1219200" cy="457200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51" name="Rectangle 15" descr="Diagonal hell nach oben">
              <a:extLst>
                <a:ext uri="{FF2B5EF4-FFF2-40B4-BE49-F238E27FC236}">
                  <a16:creationId xmlns:a16="http://schemas.microsoft.com/office/drawing/2014/main" id="{14C08AF3-3E4D-4CA0-57F3-6BBB3982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75" y="3425825"/>
              <a:ext cx="1219200" cy="457200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52" name="Line 16">
              <a:extLst>
                <a:ext uri="{FF2B5EF4-FFF2-40B4-BE49-F238E27FC236}">
                  <a16:creationId xmlns:a16="http://schemas.microsoft.com/office/drawing/2014/main" id="{E89B0C79-33B1-572B-A550-9F2DEB2FB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3875" y="2968625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ine 17">
              <a:extLst>
                <a:ext uri="{FF2B5EF4-FFF2-40B4-BE49-F238E27FC236}">
                  <a16:creationId xmlns:a16="http://schemas.microsoft.com/office/drawing/2014/main" id="{D93DE4A7-B93C-1FDF-2D89-C4CD42A89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3875" y="3425825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18">
              <a:extLst>
                <a:ext uri="{FF2B5EF4-FFF2-40B4-BE49-F238E27FC236}">
                  <a16:creationId xmlns:a16="http://schemas.microsoft.com/office/drawing/2014/main" id="{725AC54B-50B3-B860-75A0-44CCFF879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75" y="2511425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19">
              <a:extLst>
                <a:ext uri="{FF2B5EF4-FFF2-40B4-BE49-F238E27FC236}">
                  <a16:creationId xmlns:a16="http://schemas.microsoft.com/office/drawing/2014/main" id="{702A2C94-4306-1280-7EBE-B4794AF52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2475" y="3425825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24">
              <a:extLst>
                <a:ext uri="{FF2B5EF4-FFF2-40B4-BE49-F238E27FC236}">
                  <a16:creationId xmlns:a16="http://schemas.microsoft.com/office/drawing/2014/main" id="{3BC33C38-E84C-1D67-A457-DA77F472C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1713" y="2573338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 Box 26">
              <a:extLst>
                <a:ext uri="{FF2B5EF4-FFF2-40B4-BE49-F238E27FC236}">
                  <a16:creationId xmlns:a16="http://schemas.microsoft.com/office/drawing/2014/main" id="{5D76EBE7-5A25-93BD-9EFF-254D1F0C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588" y="2225675"/>
              <a:ext cx="1863725" cy="24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 dirty="0">
                  <a:solidFill>
                    <a:schemeClr val="bg1"/>
                  </a:solidFill>
                  <a:latin typeface="Arial" panose="020B0604020202020204" pitchFamily="34" charset="0"/>
                </a:rPr>
                <a:t>NÚCLEO DO JATO</a:t>
              </a:r>
              <a:endParaRPr lang="de-DE" altLang="pt-BR" sz="1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Text Box 27">
              <a:extLst>
                <a:ext uri="{FF2B5EF4-FFF2-40B4-BE49-F238E27FC236}">
                  <a16:creationId xmlns:a16="http://schemas.microsoft.com/office/drawing/2014/main" id="{1FB9EF8B-A144-7237-67DE-F961D1753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6926" y="3548795"/>
              <a:ext cx="1733550" cy="24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pt-BR" sz="1000" dirty="0">
                  <a:latin typeface="Arial" panose="020B0604020202020204" pitchFamily="34" charset="0"/>
                </a:rPr>
                <a:t>JATO COMPACTO</a:t>
              </a:r>
            </a:p>
          </p:txBody>
        </p:sp>
        <p:sp>
          <p:nvSpPr>
            <p:cNvPr id="59" name="AutoShape 28">
              <a:extLst>
                <a:ext uri="{FF2B5EF4-FFF2-40B4-BE49-F238E27FC236}">
                  <a16:creationId xmlns:a16="http://schemas.microsoft.com/office/drawing/2014/main" id="{61800503-C3DA-8715-C075-7C576F0260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1082">
              <a:off x="4138613" y="898525"/>
              <a:ext cx="896938" cy="463073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29">
              <a:extLst>
                <a:ext uri="{FF2B5EF4-FFF2-40B4-BE49-F238E27FC236}">
                  <a16:creationId xmlns:a16="http://schemas.microsoft.com/office/drawing/2014/main" id="{72630275-57DB-918C-824F-7781C751BC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6194">
              <a:off x="2962275" y="2282825"/>
              <a:ext cx="457200" cy="1828800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61" name="Line 30">
              <a:extLst>
                <a:ext uri="{FF2B5EF4-FFF2-40B4-BE49-F238E27FC236}">
                  <a16:creationId xmlns:a16="http://schemas.microsoft.com/office/drawing/2014/main" id="{5A6504C6-D95F-1CF5-0E6E-B3834EA3D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213" y="2436813"/>
              <a:ext cx="3175" cy="7556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AutoShape 31">
              <a:extLst>
                <a:ext uri="{FF2B5EF4-FFF2-40B4-BE49-F238E27FC236}">
                  <a16:creationId xmlns:a16="http://schemas.microsoft.com/office/drawing/2014/main" id="{563698A7-F2FB-4285-C53C-ECFEB667E8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38671">
              <a:off x="5954713" y="2444750"/>
              <a:ext cx="1524000" cy="1524000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dirty="0">
                <a:latin typeface="Arial" panose="020B0604020202020204" pitchFamily="34" charset="0"/>
              </a:endParaRPr>
            </a:p>
          </p:txBody>
        </p:sp>
        <p:sp>
          <p:nvSpPr>
            <p:cNvPr id="63" name="Text Box 34">
              <a:extLst>
                <a:ext uri="{FF2B5EF4-FFF2-40B4-BE49-F238E27FC236}">
                  <a16:creationId xmlns:a16="http://schemas.microsoft.com/office/drawing/2014/main" id="{36250F33-1B39-E2A0-5C9A-57C862D27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3456">
              <a:off x="5939764" y="3779664"/>
              <a:ext cx="2054225" cy="24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pt-BR" sz="1000" dirty="0">
                  <a:latin typeface="Arial" panose="020B0604020202020204" pitchFamily="34" charset="0"/>
                </a:rPr>
                <a:t>CAMADA DE GOTAS</a:t>
              </a:r>
            </a:p>
          </p:txBody>
        </p:sp>
        <p:sp>
          <p:nvSpPr>
            <p:cNvPr id="64" name="Oval 35" descr="Horizontal hell">
              <a:extLst>
                <a:ext uri="{FF2B5EF4-FFF2-40B4-BE49-F238E27FC236}">
                  <a16:creationId xmlns:a16="http://schemas.microsoft.com/office/drawing/2014/main" id="{BCA93E9E-14FD-58D1-98BD-0944CE0C7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875" y="2874963"/>
              <a:ext cx="533400" cy="657225"/>
            </a:xfrm>
            <a:prstGeom prst="ellipse">
              <a:avLst/>
            </a:prstGeom>
            <a:pattFill prst="ltHorz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65" name="Rectangle 36">
              <a:extLst>
                <a:ext uri="{FF2B5EF4-FFF2-40B4-BE49-F238E27FC236}">
                  <a16:creationId xmlns:a16="http://schemas.microsoft.com/office/drawing/2014/main" id="{BFDEFF96-2B2D-5039-C30A-81784890C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875" y="2884488"/>
              <a:ext cx="228600" cy="6477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66" name="Line 37">
              <a:extLst>
                <a:ext uri="{FF2B5EF4-FFF2-40B4-BE49-F238E27FC236}">
                  <a16:creationId xmlns:a16="http://schemas.microsoft.com/office/drawing/2014/main" id="{40C667E2-83C8-7800-8834-8AE727871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1075" y="3197225"/>
              <a:ext cx="685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Line 38">
              <a:extLst>
                <a:ext uri="{FF2B5EF4-FFF2-40B4-BE49-F238E27FC236}">
                  <a16:creationId xmlns:a16="http://schemas.microsoft.com/office/drawing/2014/main" id="{12DD3046-DC93-B75D-782E-05D4AB4BF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3475" y="2865438"/>
              <a:ext cx="0" cy="666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39" descr="Horizontal hell">
              <a:extLst>
                <a:ext uri="{FF2B5EF4-FFF2-40B4-BE49-F238E27FC236}">
                  <a16:creationId xmlns:a16="http://schemas.microsoft.com/office/drawing/2014/main" id="{AFED8B5C-B427-029A-7F8D-E210BE29D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525" y="2979738"/>
              <a:ext cx="381000" cy="466725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69" name="AutoShape 42" descr="Horizontal hell">
              <a:extLst>
                <a:ext uri="{FF2B5EF4-FFF2-40B4-BE49-F238E27FC236}">
                  <a16:creationId xmlns:a16="http://schemas.microsoft.com/office/drawing/2014/main" id="{FEDD8202-6C20-1826-15A5-451AF66462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71825" y="3027363"/>
              <a:ext cx="533400" cy="381000"/>
            </a:xfrm>
            <a:custGeom>
              <a:avLst/>
              <a:gdLst>
                <a:gd name="T0" fmla="*/ 2147483647 w 21600"/>
                <a:gd name="T1" fmla="*/ 1045462871 h 21600"/>
                <a:gd name="T2" fmla="*/ 2147483647 w 21600"/>
                <a:gd name="T3" fmla="*/ 2090926042 h 21600"/>
                <a:gd name="T4" fmla="*/ 1004062579 w 21600"/>
                <a:gd name="T5" fmla="*/ 1045462871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pattFill prst="lt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 Box 45">
              <a:extLst>
                <a:ext uri="{FF2B5EF4-FFF2-40B4-BE49-F238E27FC236}">
                  <a16:creationId xmlns:a16="http://schemas.microsoft.com/office/drawing/2014/main" id="{C6D75CD0-304C-45FD-3F2C-1D40ABE2C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4075" y="4579272"/>
              <a:ext cx="2917825" cy="24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pt-BR" sz="1000" dirty="0">
                  <a:solidFill>
                    <a:schemeClr val="bg1"/>
                  </a:solidFill>
                  <a:latin typeface="Arial" panose="020B0604020202020204" pitchFamily="34" charset="0"/>
                </a:rPr>
                <a:t>ÁREA DE FORMAÇÃO DE GOTAS</a:t>
              </a:r>
            </a:p>
          </p:txBody>
        </p:sp>
        <p:sp>
          <p:nvSpPr>
            <p:cNvPr id="71" name="Line 46">
              <a:extLst>
                <a:ext uri="{FF2B5EF4-FFF2-40B4-BE49-F238E27FC236}">
                  <a16:creationId xmlns:a16="http://schemas.microsoft.com/office/drawing/2014/main" id="{9EB1D174-7E65-8B07-467C-44264929AB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46775" y="4867275"/>
              <a:ext cx="2441575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AutoShape 47" descr="Horizontal hell">
              <a:extLst>
                <a:ext uri="{FF2B5EF4-FFF2-40B4-BE49-F238E27FC236}">
                  <a16:creationId xmlns:a16="http://schemas.microsoft.com/office/drawing/2014/main" id="{248164A3-3C5D-9FE5-E409-951ECA9166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23377">
              <a:off x="6757988" y="3179762"/>
              <a:ext cx="1568450" cy="136525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>
                <a:latin typeface="Arial" panose="020B0604020202020204" pitchFamily="34" charset="0"/>
              </a:endParaRPr>
            </a:p>
          </p:txBody>
        </p:sp>
        <p:sp>
          <p:nvSpPr>
            <p:cNvPr id="73" name="Text Box 55">
              <a:extLst>
                <a:ext uri="{FF2B5EF4-FFF2-40B4-BE49-F238E27FC236}">
                  <a16:creationId xmlns:a16="http://schemas.microsoft.com/office/drawing/2014/main" id="{CFD5B467-AE04-65FF-4D27-22136D1A6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10600"/>
              <a:ext cx="91440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pt-BR" sz="1600" dirty="0">
                  <a:solidFill>
                    <a:schemeClr val="bg1"/>
                  </a:solidFill>
                  <a:latin typeface="UniSansRegular" panose="00000500000000000000" pitchFamily="2" charset="0"/>
                </a:rPr>
                <a:t>Comprimento do </a:t>
              </a:r>
              <a:r>
                <a:rPr lang="de-DE" alt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SansRegular" panose="00000500000000000000" pitchFamily="2" charset="0"/>
                </a:rPr>
                <a:t>núcleo do jato </a:t>
              </a:r>
              <a:r>
                <a:rPr lang="de-DE" altLang="pt-BR" sz="1600" dirty="0">
                  <a:solidFill>
                    <a:schemeClr val="bg1"/>
                  </a:solidFill>
                  <a:latin typeface="UniSansRegular" panose="00000500000000000000" pitchFamily="2" charset="0"/>
                </a:rPr>
                <a:t>=  ~ 100 x diâmetro do bico</a:t>
              </a:r>
            </a:p>
            <a:p>
              <a:pPr algn="ctr" eaLnBrk="1" hangingPunct="1"/>
              <a:r>
                <a:rPr lang="de-DE" altLang="pt-BR" sz="1600" dirty="0">
                  <a:solidFill>
                    <a:schemeClr val="bg1"/>
                  </a:solidFill>
                  <a:latin typeface="UniSansRegular" panose="00000500000000000000" pitchFamily="2" charset="0"/>
                </a:rPr>
                <a:t> Comprimento do </a:t>
              </a:r>
              <a:r>
                <a:rPr lang="de-DE" alt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SansRegular" panose="00000500000000000000" pitchFamily="2" charset="0"/>
                </a:rPr>
                <a:t>jato compacto </a:t>
              </a:r>
              <a:r>
                <a:rPr lang="de-DE" altLang="pt-BR" sz="1600" dirty="0">
                  <a:solidFill>
                    <a:schemeClr val="bg1"/>
                  </a:solidFill>
                  <a:latin typeface="UniSansRegular" panose="00000500000000000000" pitchFamily="2" charset="0"/>
                </a:rPr>
                <a:t>=  ~ 3,5 x núcleo do jato</a:t>
              </a:r>
            </a:p>
          </p:txBody>
        </p:sp>
        <p:sp>
          <p:nvSpPr>
            <p:cNvPr id="74" name="Text Box 43">
              <a:extLst>
                <a:ext uri="{FF2B5EF4-FFF2-40B4-BE49-F238E27FC236}">
                  <a16:creationId xmlns:a16="http://schemas.microsoft.com/office/drawing/2014/main" id="{D01C6197-5757-22A0-D481-D32FD61CE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636" y="4541176"/>
              <a:ext cx="2784475" cy="24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pt-BR" sz="1000" dirty="0">
                  <a:solidFill>
                    <a:schemeClr val="bg1"/>
                  </a:solidFill>
                  <a:latin typeface="Arial" panose="020B0604020202020204" pitchFamily="34" charset="0"/>
                </a:rPr>
                <a:t>ÁREA DE JATO CONCENTRADO</a:t>
              </a:r>
            </a:p>
          </p:txBody>
        </p:sp>
        <p:sp>
          <p:nvSpPr>
            <p:cNvPr id="75" name="Line 30">
              <a:extLst>
                <a:ext uri="{FF2B5EF4-FFF2-40B4-BE49-F238E27FC236}">
                  <a16:creationId xmlns:a16="http://schemas.microsoft.com/office/drawing/2014/main" id="{DF3BC98B-CA25-A4E5-6D9E-19FFA00A5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425" y="3205163"/>
              <a:ext cx="0" cy="1676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Line 24">
              <a:extLst>
                <a:ext uri="{FF2B5EF4-FFF2-40B4-BE49-F238E27FC236}">
                  <a16:creationId xmlns:a16="http://schemas.microsoft.com/office/drawing/2014/main" id="{82305F87-E440-2C17-30F6-58057AE2C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888" y="3911600"/>
              <a:ext cx="36750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Line 24">
              <a:extLst>
                <a:ext uri="{FF2B5EF4-FFF2-40B4-BE49-F238E27FC236}">
                  <a16:creationId xmlns:a16="http://schemas.microsoft.com/office/drawing/2014/main" id="{E81F64F5-260C-1E11-1ECF-B9A4E41CF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888" y="4868863"/>
              <a:ext cx="3659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Picture 64" descr="Wasserstrahl-Wurfweite">
            <a:extLst>
              <a:ext uri="{FF2B5EF4-FFF2-40B4-BE49-F238E27FC236}">
                <a16:creationId xmlns:a16="http://schemas.microsoft.com/office/drawing/2014/main" id="{A37D1E5C-669D-2212-06C4-828BC9C34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8238" r="3714" b="13702"/>
          <a:stretch/>
        </p:blipFill>
        <p:spPr bwMode="auto">
          <a:xfrm>
            <a:off x="0" y="5945884"/>
            <a:ext cx="12191999" cy="9804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2AB6656-8A28-9B21-86D6-E832FD78FA44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 de Texto 47">
            <a:extLst>
              <a:ext uri="{FF2B5EF4-FFF2-40B4-BE49-F238E27FC236}">
                <a16:creationId xmlns:a16="http://schemas.microsoft.com/office/drawing/2014/main" id="{3F12EDF9-F06D-0378-1880-1629F45C4890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531163E-C916-B657-B4A5-6F46F7614619}"/>
              </a:ext>
            </a:extLst>
          </p:cNvPr>
          <p:cNvSpPr txBox="1">
            <a:spLocks/>
          </p:cNvSpPr>
          <p:nvPr/>
        </p:nvSpPr>
        <p:spPr>
          <a:xfrm>
            <a:off x="534650" y="1408116"/>
            <a:ext cx="4118724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COMO FUNCIONA O JATO D’ÁGUA</a:t>
            </a:r>
          </a:p>
        </p:txBody>
      </p:sp>
    </p:spTree>
    <p:extLst>
      <p:ext uri="{BB962C8B-B14F-4D97-AF65-F5344CB8AC3E}">
        <p14:creationId xmlns:p14="http://schemas.microsoft.com/office/powerpoint/2010/main" val="15426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45E0-466A-07C7-4811-FEFD9BFC0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47">
            <a:extLst>
              <a:ext uri="{FF2B5EF4-FFF2-40B4-BE49-F238E27FC236}">
                <a16:creationId xmlns:a16="http://schemas.microsoft.com/office/drawing/2014/main" id="{D65A81C8-0649-E937-D836-3F9D23DEDE06}"/>
              </a:ext>
            </a:extLst>
          </p:cNvPr>
          <p:cNvSpPr txBox="1"/>
          <p:nvPr/>
        </p:nvSpPr>
        <p:spPr>
          <a:xfrm>
            <a:off x="5143795" y="1576279"/>
            <a:ext cx="3804261" cy="42246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MONTAGENS E DESMONTAGENS ELETROMECÂNICAS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MÁQUINAS DE PÁTIO (EMPILHADEIRAS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RETOMADORAS DE MINÉRIO)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TRANSPORTADORES DE CORREIA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BRITAGEM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ESPESSADORES DE LAMTUBULAÇÕES,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BOMBEAMENTO E CAPTAÇÃO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MANUTENÇÕES INDUSTRIAIS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ESTRUTURAS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METÁLICAS E CALDEIRARIA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COBERTURAS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FECHAMENTOS</a:t>
            </a:r>
          </a:p>
          <a:p>
            <a:pPr marL="171450" lvl="0" indent="-1714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MONTAGEM DE SISTEMAS DE </a:t>
            </a:r>
            <a:b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altLang="pt-BR" sz="120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SPCI E SPDA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3DF6E0A-E4E9-1745-7CEE-0EFA83BDF69B}"/>
              </a:ext>
            </a:extLst>
          </p:cNvPr>
          <p:cNvSpPr/>
          <p:nvPr/>
        </p:nvSpPr>
        <p:spPr>
          <a:xfrm flipH="1">
            <a:off x="4961286" y="1757530"/>
            <a:ext cx="45719" cy="3828261"/>
          </a:xfrm>
          <a:prstGeom prst="rect">
            <a:avLst/>
          </a:prstGeom>
          <a:solidFill>
            <a:srgbClr val="00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sujo, veículo militar, pequeno&#10;&#10;O conteúdo gerado por IA pode estar incorreto.">
            <a:extLst>
              <a:ext uri="{FF2B5EF4-FFF2-40B4-BE49-F238E27FC236}">
                <a16:creationId xmlns:a16="http://schemas.microsoft.com/office/drawing/2014/main" id="{01BF9556-AB10-44F1-BD02-7D56AC243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313"/>
          <a:stretch/>
        </p:blipFill>
        <p:spPr>
          <a:xfrm>
            <a:off x="8812530" y="-27717"/>
            <a:ext cx="3379470" cy="6885718"/>
          </a:xfrm>
          <a:prstGeom prst="flowChartManualInpu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F3D70BD-9AEE-8044-9927-005A5A5104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42" y="474651"/>
            <a:ext cx="10880694" cy="5908697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E93495AD-EDFD-DA2C-8CA5-6853C55D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06" b="94882" l="5306" r="95102">
                        <a14:foregroundMark x1="16122" y1="11614" x2="16122" y2="11614"/>
                        <a14:foregroundMark x1="16735" y1="6496" x2="16735" y2="6496"/>
                        <a14:foregroundMark x1="71020" y1="6299" x2="71020" y2="6299"/>
                        <a14:foregroundMark x1="5714" y1="65945" x2="5714" y2="65945"/>
                        <a14:foregroundMark x1="35714" y1="94882" x2="35714" y2="94882"/>
                        <a14:foregroundMark x1="83061" y1="70276" x2="83061" y2="70276"/>
                        <a14:foregroundMark x1="95102" y1="62992" x2="95102" y2="62992"/>
                        <a14:foregroundMark x1="91633" y1="88976" x2="91633" y2="88976"/>
                        <a14:foregroundMark x1="79796" y1="86417" x2="79796" y2="86417"/>
                        <a14:foregroundMark x1="65714" y1="73031" x2="65714" y2="73031"/>
                        <a14:foregroundMark x1="63673" y1="62205" x2="63673" y2="62205"/>
                        <a14:foregroundMark x1="76122" y1="48425" x2="76122" y2="48425"/>
                        <a14:foregroundMark x1="81224" y1="54921" x2="81224" y2="54921"/>
                        <a14:foregroundMark x1="77755" y1="54724" x2="77755" y2="54724"/>
                        <a14:foregroundMark x1="66122" y1="50000" x2="66122" y2="50000"/>
                        <a14:foregroundMark x1="63061" y1="54528" x2="63061" y2="54528"/>
                        <a14:foregroundMark x1="62041" y1="56102" x2="62041" y2="56102"/>
                        <a14:foregroundMark x1="73673" y1="31299" x2="73673" y2="31299"/>
                        <a14:foregroundMark x1="13061" y1="31102" x2="13061" y2="31102"/>
                        <a14:foregroundMark x1="21429" y1="48031" x2="21429" y2="48031"/>
                        <a14:foregroundMark x1="23673" y1="54528" x2="23673" y2="54528"/>
                        <a14:foregroundMark x1="11429" y1="51181" x2="11429" y2="51181"/>
                        <a14:foregroundMark x1="8776" y1="54921" x2="8776" y2="54921"/>
                        <a14:foregroundMark x1="17755" y1="15157" x2="17755" y2="15157"/>
                        <a14:foregroundMark x1="63878" y1="94882" x2="63878" y2="94882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32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9471" y="1938793"/>
            <a:ext cx="3954185" cy="409944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5B9EF6D8-6F75-AB61-9DD6-47DED0245646}"/>
              </a:ext>
            </a:extLst>
          </p:cNvPr>
          <p:cNvSpPr txBox="1">
            <a:spLocks/>
          </p:cNvSpPr>
          <p:nvPr/>
        </p:nvSpPr>
        <p:spPr>
          <a:xfrm>
            <a:off x="534650" y="1408116"/>
            <a:ext cx="4118724" cy="371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7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COMO FUNCIONA O JATO D’ÁGUA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AD6E5F9-E663-917C-F9C0-351F96FE1A1D}"/>
              </a:ext>
            </a:extLst>
          </p:cNvPr>
          <p:cNvSpPr/>
          <p:nvPr/>
        </p:nvSpPr>
        <p:spPr>
          <a:xfrm>
            <a:off x="570426" y="900299"/>
            <a:ext cx="2350685" cy="428247"/>
          </a:xfrm>
          <a:prstGeom prst="rect">
            <a:avLst/>
          </a:prstGeom>
          <a:solidFill>
            <a:srgbClr val="38A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 de Texto 47">
            <a:extLst>
              <a:ext uri="{FF2B5EF4-FFF2-40B4-BE49-F238E27FC236}">
                <a16:creationId xmlns:a16="http://schemas.microsoft.com/office/drawing/2014/main" id="{6A9B165C-B517-1B81-5A95-DE47C4A7F6F5}"/>
              </a:ext>
            </a:extLst>
          </p:cNvPr>
          <p:cNvSpPr txBox="1"/>
          <p:nvPr/>
        </p:nvSpPr>
        <p:spPr>
          <a:xfrm>
            <a:off x="526273" y="949927"/>
            <a:ext cx="2572505" cy="42824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2880" tIns="0" rIns="13716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UniSansRegular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HIDRODEMOLIÇÃO</a:t>
            </a:r>
          </a:p>
        </p:txBody>
      </p:sp>
    </p:spTree>
    <p:extLst>
      <p:ext uri="{BB962C8B-B14F-4D97-AF65-F5344CB8AC3E}">
        <p14:creationId xmlns:p14="http://schemas.microsoft.com/office/powerpoint/2010/main" val="20378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Prin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B76"/>
      </a:accent1>
      <a:accent2>
        <a:srgbClr val="39B54A"/>
      </a:accent2>
      <a:accent3>
        <a:srgbClr val="77787B"/>
      </a:accent3>
      <a:accent4>
        <a:srgbClr val="C1C1C1"/>
      </a:accent4>
      <a:accent5>
        <a:srgbClr val="00A9EC"/>
      </a:accent5>
      <a:accent6>
        <a:srgbClr val="522F45"/>
      </a:accent6>
      <a:hlink>
        <a:srgbClr val="F5DB00"/>
      </a:hlink>
      <a:folHlink>
        <a:srgbClr val="FFFFFF"/>
      </a:folHlink>
    </a:clrScheme>
    <a:fontScheme name="Prin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85000"/>
          </a:schemeClr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42758B75A083A4F85327F3CBE1188AF" ma:contentTypeVersion="19" ma:contentTypeDescription="Crie um novo documento." ma:contentTypeScope="" ma:versionID="4b8c73a9ea97133beade72d10193aafe">
  <xsd:schema xmlns:xsd="http://www.w3.org/2001/XMLSchema" xmlns:xs="http://www.w3.org/2001/XMLSchema" xmlns:p="http://schemas.microsoft.com/office/2006/metadata/properties" xmlns:ns2="22791e92-6721-4272-a487-2868edbe2d2d" xmlns:ns3="8638796d-d83d-4744-aa6c-b1d275d84312" targetNamespace="http://schemas.microsoft.com/office/2006/metadata/properties" ma:root="true" ma:fieldsID="27d6787a8cad65ebb815c6b02ce5b0a8" ns2:_="" ns3:_="">
    <xsd:import namespace="22791e92-6721-4272-a487-2868edbe2d2d"/>
    <xsd:import namespace="8638796d-d83d-4744-aa6c-b1d275d843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91e92-6721-4272-a487-2868edbe2d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268c90-2e32-4825-bdd8-3b915ebee7af}" ma:internalName="TaxCatchAll" ma:showField="CatchAllData" ma:web="22791e92-6721-4272-a487-2868edbe2d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796d-d83d-4744-aa6c-b1d275d843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44f14260-4fd7-4805-aaa6-160f1c5a97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38796d-d83d-4744-aa6c-b1d275d84312">
      <Terms xmlns="http://schemas.microsoft.com/office/infopath/2007/PartnerControls"/>
    </lcf76f155ced4ddcb4097134ff3c332f>
    <TaxCatchAll xmlns="22791e92-6721-4272-a487-2868edbe2d2d" xsi:nil="true"/>
  </documentManagement>
</p:properties>
</file>

<file path=customXml/itemProps1.xml><?xml version="1.0" encoding="utf-8"?>
<ds:datastoreItem xmlns:ds="http://schemas.openxmlformats.org/officeDocument/2006/customXml" ds:itemID="{75C78633-FE60-4299-BB9F-93B116948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6721F-0E2F-4E22-8C47-0600A442C5DC}">
  <ds:schemaRefs>
    <ds:schemaRef ds:uri="22791e92-6721-4272-a487-2868edbe2d2d"/>
    <ds:schemaRef ds:uri="8638796d-d83d-4744-aa6c-b1d275d843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E45F4D8-D254-4C2A-9D2D-0AACBA279C99}">
  <ds:schemaRefs>
    <ds:schemaRef ds:uri="22791e92-6721-4272-a487-2868edbe2d2d"/>
    <ds:schemaRef ds:uri="8638796d-d83d-4744-aa6c-b1d275d843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1547</Words>
  <Application>Microsoft Office PowerPoint</Application>
  <PresentationFormat>Widescreen</PresentationFormat>
  <Paragraphs>271</Paragraphs>
  <Slides>21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Uni Sans regular</vt:lpstr>
      <vt:lpstr>UniSans regular</vt:lpstr>
      <vt:lpstr>UniSansRegular</vt:lpstr>
      <vt:lpstr>UniSansSemiBold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Luana Pasvenskas</dc:creator>
  <cp:lastModifiedBy>EXECUTIVEONE 11</cp:lastModifiedBy>
  <cp:revision>2</cp:revision>
  <dcterms:created xsi:type="dcterms:W3CDTF">2020-07-24T14:49:13Z</dcterms:created>
  <dcterms:modified xsi:type="dcterms:W3CDTF">2025-05-13T11:52:45Z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0x010100D42758B75A083A4F85327F3CBE1188AF</vt:lpwstr>
  </property>
  <property fmtid="{D5CDD505-2E9C-101B-9397-08002B2CF9AE}" pid="3" name="MediaServiceImageTags">
    <vt:lpwstr/>
  </property>
</Properties>
</file>